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2" r:id="rId6"/>
    <p:sldId id="259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Жулдыз Жулдыз" initials="ЖЖ" lastIdx="2" clrIdx="0">
    <p:extLst>
      <p:ext uri="{19B8F6BF-5375-455C-9EA6-DF929625EA0E}">
        <p15:presenceInfo xmlns="" xmlns:p15="http://schemas.microsoft.com/office/powerpoint/2012/main" userId="55b048e26a7497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-1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7317C-DD93-41DF-A8AF-24EBB7BCE584}" type="doc">
      <dgm:prSet loTypeId="urn:microsoft.com/office/officeart/2005/8/layout/cycle7" loCatId="cycle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A180E1AE-6F95-424F-9AAA-A353154C5773}">
      <dgm:prSet phldrT="[Текст]" custT="1"/>
      <dgm:spPr/>
      <dgm:t>
        <a:bodyPr/>
        <a:lstStyle/>
        <a:p>
          <a:r>
            <a: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Көшбасшылық-бұл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топ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мүшелерінің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мінез-құлқына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беделінің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әсерінен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құрылған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топтағы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әлеуметтік-психологиялық</a:t>
          </a:r>
          <a:r>
            <a:rPr lang="ru-RU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процесс.</a:t>
          </a:r>
          <a:endParaRPr lang="ru-RU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450D2F-C08D-4006-A2AE-CDDAA5144BA5}" type="parTrans" cxnId="{2587748E-168B-4BBB-A7D0-A6F1887DE598}">
      <dgm:prSet/>
      <dgm:spPr/>
      <dgm:t>
        <a:bodyPr/>
        <a:lstStyle/>
        <a:p>
          <a:endParaRPr lang="ru-RU"/>
        </a:p>
      </dgm:t>
    </dgm:pt>
    <dgm:pt modelId="{A65EDF20-6F88-4DDF-98AF-DA2826C7E7DF}" type="sibTrans" cxnId="{2587748E-168B-4BBB-A7D0-A6F1887DE598}">
      <dgm:prSet/>
      <dgm:spPr/>
      <dgm:t>
        <a:bodyPr/>
        <a:lstStyle/>
        <a:p>
          <a:endParaRPr lang="ru-RU"/>
        </a:p>
      </dgm:t>
    </dgm:pt>
    <dgm:pt modelId="{772841F2-EB0B-44D3-AEAA-522A517A6158}">
      <dgm:prSet phldrT="[Текст]"/>
      <dgm:spPr/>
      <dgm:t>
        <a:bodyPr/>
        <a:lstStyle/>
        <a:p>
          <a:r>
            <a:rPr lang="kk-KZ" dirty="0"/>
            <a:t>ЖҮЙЕНІ РЕТТЕУ ҚҰРАЛЫ</a:t>
          </a:r>
          <a:endParaRPr lang="ru-RU" dirty="0"/>
        </a:p>
      </dgm:t>
    </dgm:pt>
    <dgm:pt modelId="{8B044B3B-3ABD-4022-AD9F-8097237DC243}" type="parTrans" cxnId="{585EE7C3-C6CC-4938-96F7-2C37E2D116F7}">
      <dgm:prSet/>
      <dgm:spPr/>
      <dgm:t>
        <a:bodyPr/>
        <a:lstStyle/>
        <a:p>
          <a:endParaRPr lang="ru-RU"/>
        </a:p>
      </dgm:t>
    </dgm:pt>
    <dgm:pt modelId="{3DFCCDC3-FA5C-413F-82A0-D8FE7ABB5F91}" type="sibTrans" cxnId="{585EE7C3-C6CC-4938-96F7-2C37E2D116F7}">
      <dgm:prSet/>
      <dgm:spPr/>
      <dgm:t>
        <a:bodyPr/>
        <a:lstStyle/>
        <a:p>
          <a:endParaRPr lang="ru-RU"/>
        </a:p>
      </dgm:t>
    </dgm:pt>
    <dgm:pt modelId="{29D6BB97-043B-4C7D-9E89-A3745860EBA0}">
      <dgm:prSet phldrT="[Текст]"/>
      <dgm:spPr/>
      <dgm:t>
        <a:bodyPr/>
        <a:lstStyle/>
        <a:p>
          <a:r>
            <a:rPr lang="ru-RU" dirty="0" err="1"/>
            <a:t>жеке</a:t>
          </a:r>
          <a:r>
            <a:rPr lang="ru-RU" dirty="0"/>
            <a:t> </a:t>
          </a:r>
          <a:r>
            <a:rPr lang="ru-RU" dirty="0" err="1"/>
            <a:t>тұлғаға</a:t>
          </a:r>
          <a:r>
            <a:rPr lang="ru-RU" dirty="0"/>
            <a:t> да, </a:t>
          </a:r>
          <a:r>
            <a:rPr lang="ru-RU" dirty="0" err="1"/>
            <a:t>топқа</a:t>
          </a:r>
          <a:r>
            <a:rPr lang="ru-RU" dirty="0"/>
            <a:t> да </a:t>
          </a:r>
          <a:r>
            <a:rPr lang="ru-RU" dirty="0" err="1"/>
            <a:t>әсер</a:t>
          </a:r>
          <a:r>
            <a:rPr lang="ru-RU" dirty="0"/>
            <a:t> </a:t>
          </a:r>
          <a:r>
            <a:rPr lang="ru-RU" dirty="0" err="1"/>
            <a:t>ету</a:t>
          </a:r>
          <a:r>
            <a:rPr lang="ru-RU" dirty="0"/>
            <a:t> </a:t>
          </a:r>
          <a:r>
            <a:rPr lang="ru-RU" dirty="0" err="1"/>
            <a:t>қабілетілігі</a:t>
          </a:r>
          <a:r>
            <a:rPr lang="ru-RU" dirty="0"/>
            <a:t>, </a:t>
          </a:r>
          <a:r>
            <a:rPr lang="ru-RU" dirty="0" err="1"/>
            <a:t>ұйымның</a:t>
          </a:r>
          <a:r>
            <a:rPr lang="ru-RU" dirty="0"/>
            <a:t> </a:t>
          </a:r>
          <a:r>
            <a:rPr lang="ru-RU" dirty="0" err="1"/>
            <a:t>мақсаттарына</a:t>
          </a:r>
          <a:r>
            <a:rPr lang="ru-RU" dirty="0"/>
            <a:t> </a:t>
          </a:r>
          <a:r>
            <a:rPr lang="ru-RU" dirty="0" err="1"/>
            <a:t>жету</a:t>
          </a:r>
          <a:r>
            <a:rPr lang="ru-RU" dirty="0"/>
            <a:t> </a:t>
          </a:r>
          <a:r>
            <a:rPr lang="ru-RU" dirty="0" err="1"/>
            <a:t>үшін</a:t>
          </a:r>
          <a:r>
            <a:rPr lang="ru-RU" dirty="0"/>
            <a:t> </a:t>
          </a:r>
          <a:r>
            <a:rPr lang="ru-RU" dirty="0" err="1"/>
            <a:t>күш</a:t>
          </a:r>
          <a:r>
            <a:rPr lang="ru-RU" dirty="0"/>
            <a:t> -</a:t>
          </a:r>
          <a:r>
            <a:rPr lang="ru-RU" dirty="0" err="1"/>
            <a:t>жігерін</a:t>
          </a:r>
          <a:r>
            <a:rPr lang="ru-RU" dirty="0"/>
            <a:t> </a:t>
          </a:r>
          <a:r>
            <a:rPr lang="ru-RU" dirty="0" err="1"/>
            <a:t>бағыттауы</a:t>
          </a:r>
          <a:endParaRPr lang="ru-RU" dirty="0"/>
        </a:p>
      </dgm:t>
    </dgm:pt>
    <dgm:pt modelId="{3ECCAC72-2FDE-4D3F-BB44-13CC3A77427F}" type="parTrans" cxnId="{0C78A98B-05CA-4AAE-9304-46C04FE177F9}">
      <dgm:prSet/>
      <dgm:spPr/>
      <dgm:t>
        <a:bodyPr/>
        <a:lstStyle/>
        <a:p>
          <a:endParaRPr lang="ru-RU"/>
        </a:p>
      </dgm:t>
    </dgm:pt>
    <dgm:pt modelId="{6AFFE4C7-5A6A-4A52-B17B-F0A8DF49D5DA}" type="sibTrans" cxnId="{0C78A98B-05CA-4AAE-9304-46C04FE177F9}">
      <dgm:prSet/>
      <dgm:spPr/>
      <dgm:t>
        <a:bodyPr/>
        <a:lstStyle/>
        <a:p>
          <a:endParaRPr lang="ru-RU"/>
        </a:p>
      </dgm:t>
    </dgm:pt>
    <dgm:pt modelId="{4EB76D52-4697-44E3-B51A-EC4BE6D5A600}">
      <dgm:prSet phldrT="[Текст]"/>
      <dgm:spPr/>
      <dgm:t>
        <a:bodyPr/>
        <a:lstStyle/>
        <a:p>
          <a:r>
            <a:rPr lang="kk-KZ" dirty="0"/>
            <a:t>ТОПТЫҢ БІРЛІГІН САҚТАУШЫ АДАМ</a:t>
          </a:r>
          <a:endParaRPr lang="ru-RU" dirty="0"/>
        </a:p>
      </dgm:t>
    </dgm:pt>
    <dgm:pt modelId="{875319BF-146F-4AC8-8884-2E57664569C1}" type="parTrans" cxnId="{6E4E30B4-28F8-4336-8B75-19EBFE3C4143}">
      <dgm:prSet/>
      <dgm:spPr/>
      <dgm:t>
        <a:bodyPr/>
        <a:lstStyle/>
        <a:p>
          <a:endParaRPr lang="ru-RU"/>
        </a:p>
      </dgm:t>
    </dgm:pt>
    <dgm:pt modelId="{2C461AD4-C338-4E0B-B799-FEE113697B41}" type="sibTrans" cxnId="{6E4E30B4-28F8-4336-8B75-19EBFE3C4143}">
      <dgm:prSet/>
      <dgm:spPr/>
      <dgm:t>
        <a:bodyPr/>
        <a:lstStyle/>
        <a:p>
          <a:endParaRPr lang="ru-RU"/>
        </a:p>
      </dgm:t>
    </dgm:pt>
    <dgm:pt modelId="{A3C07D7E-A27A-4C1E-B3DF-AF87E6B4A247}">
      <dgm:prSet phldrT="[Текст]"/>
      <dgm:spPr/>
      <dgm:t>
        <a:bodyPr/>
        <a:lstStyle/>
        <a:p>
          <a:r>
            <a:rPr lang="kk-KZ" dirty="0"/>
            <a:t>КӨШБАСШЫ + МАҚСАТ + ТОП</a:t>
          </a:r>
          <a:endParaRPr lang="ru-RU" dirty="0"/>
        </a:p>
      </dgm:t>
    </dgm:pt>
    <dgm:pt modelId="{20916DE6-ACF7-46BF-9902-A23EB33C5474}" type="parTrans" cxnId="{1F9E5C2F-D5E1-4FF8-A077-5E47CDF5E6DF}">
      <dgm:prSet/>
      <dgm:spPr/>
      <dgm:t>
        <a:bodyPr/>
        <a:lstStyle/>
        <a:p>
          <a:endParaRPr lang="ru-RU"/>
        </a:p>
      </dgm:t>
    </dgm:pt>
    <dgm:pt modelId="{50FB2B31-1400-49E6-B577-43C80A5EAEE9}" type="sibTrans" cxnId="{1F9E5C2F-D5E1-4FF8-A077-5E47CDF5E6DF}">
      <dgm:prSet/>
      <dgm:spPr/>
      <dgm:t>
        <a:bodyPr/>
        <a:lstStyle/>
        <a:p>
          <a:endParaRPr lang="ru-RU"/>
        </a:p>
      </dgm:t>
    </dgm:pt>
    <dgm:pt modelId="{C55E4870-B0FB-48D8-B0C5-ABB1E904F901}" type="pres">
      <dgm:prSet presAssocID="{6C67317C-DD93-41DF-A8AF-24EBB7BCE5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DAA6716-4DD7-473C-BE64-95E6B89ADFAE}" type="pres">
      <dgm:prSet presAssocID="{A180E1AE-6F95-424F-9AAA-A353154C5773}" presName="node" presStyleLbl="node1" presStyleIdx="0" presStyleCnt="5" custScaleX="497641" custScaleY="148852" custRadScaleRad="86818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FDFF05-6370-47F5-97B2-4ED5E5586B9E}" type="pres">
      <dgm:prSet presAssocID="{A65EDF20-6F88-4DDF-98AF-DA2826C7E7DF}" presName="sibTrans" presStyleLbl="sibTrans2D1" presStyleIdx="0" presStyleCnt="5"/>
      <dgm:spPr/>
      <dgm:t>
        <a:bodyPr/>
        <a:lstStyle/>
        <a:p>
          <a:endParaRPr lang="ru-RU"/>
        </a:p>
      </dgm:t>
    </dgm:pt>
    <dgm:pt modelId="{86881E45-17E5-4D81-8280-2DFBF77ACEFA}" type="pres">
      <dgm:prSet presAssocID="{A65EDF20-6F88-4DDF-98AF-DA2826C7E7DF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DA4150A0-D1D6-4C17-ABEF-A740D2B151CA}" type="pres">
      <dgm:prSet presAssocID="{772841F2-EB0B-44D3-AEAA-522A517A6158}" presName="node" presStyleLbl="node1" presStyleIdx="1" presStyleCnt="5" custScaleX="210985" custRadScaleRad="127018" custRadScaleInc="42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200CB-9994-4487-8A77-33E60841807D}" type="pres">
      <dgm:prSet presAssocID="{3DFCCDC3-FA5C-413F-82A0-D8FE7ABB5F91}" presName="sibTrans" presStyleLbl="sibTrans2D1" presStyleIdx="1" presStyleCnt="5" custLinFactNeighborX="-32831" custLinFactNeighborY="14436"/>
      <dgm:spPr/>
      <dgm:t>
        <a:bodyPr/>
        <a:lstStyle/>
        <a:p>
          <a:endParaRPr lang="ru-RU"/>
        </a:p>
      </dgm:t>
    </dgm:pt>
    <dgm:pt modelId="{B9C021FC-3FE4-4C48-9358-8B0383E8202C}" type="pres">
      <dgm:prSet presAssocID="{3DFCCDC3-FA5C-413F-82A0-D8FE7ABB5F91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811EB77-8908-487B-96B3-BA37623EEA6F}" type="pres">
      <dgm:prSet presAssocID="{29D6BB97-043B-4C7D-9E89-A3745860EBA0}" presName="node" presStyleLbl="node1" presStyleIdx="2" presStyleCnt="5" custScaleX="273895" custScaleY="140813" custRadScaleRad="155663" custRadScaleInc="-643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D93CE2-70FD-41D9-809C-B1F12FBFACD5}" type="pres">
      <dgm:prSet presAssocID="{6AFFE4C7-5A6A-4A52-B17B-F0A8DF49D5DA}" presName="sibTrans" presStyleLbl="sibTrans2D1" presStyleIdx="2" presStyleCnt="5"/>
      <dgm:spPr/>
      <dgm:t>
        <a:bodyPr/>
        <a:lstStyle/>
        <a:p>
          <a:endParaRPr lang="ru-RU"/>
        </a:p>
      </dgm:t>
    </dgm:pt>
    <dgm:pt modelId="{FA3DB41D-D3A9-4FA6-BF7C-29CE2F5F312C}" type="pres">
      <dgm:prSet presAssocID="{6AFFE4C7-5A6A-4A52-B17B-F0A8DF49D5DA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756343E7-8EE7-4519-BA7C-1E6C467D4B91}" type="pres">
      <dgm:prSet presAssocID="{4EB76D52-4697-44E3-B51A-EC4BE6D5A600}" presName="node" presStyleLbl="node1" presStyleIdx="3" presStyleCnt="5" custScaleX="246613" custScaleY="147033" custRadScaleRad="161344" custRadScaleInc="657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A368DF-10C8-4327-8091-35E376576A45}" type="pres">
      <dgm:prSet presAssocID="{2C461AD4-C338-4E0B-B799-FEE113697B41}" presName="sibTrans" presStyleLbl="sibTrans2D1" presStyleIdx="3" presStyleCnt="5" custLinFactNeighborX="26265" custLinFactNeighborY="-9624"/>
      <dgm:spPr/>
      <dgm:t>
        <a:bodyPr/>
        <a:lstStyle/>
        <a:p>
          <a:endParaRPr lang="ru-RU"/>
        </a:p>
      </dgm:t>
    </dgm:pt>
    <dgm:pt modelId="{10E2EA00-0313-4526-9408-B0ADA5512FA2}" type="pres">
      <dgm:prSet presAssocID="{2C461AD4-C338-4E0B-B799-FEE113697B41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A7FBF8C0-5906-4F06-9C6D-A77B48BC4D77}" type="pres">
      <dgm:prSet presAssocID="{A3C07D7E-A27A-4C1E-B3DF-AF87E6B4A247}" presName="node" presStyleLbl="node1" presStyleIdx="4" presStyleCnt="5" custScaleX="232966" custRadScaleRad="135811" custRadScaleInc="-35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77E4AD-B1D9-4478-A2FB-6EB5729BD7AE}" type="pres">
      <dgm:prSet presAssocID="{50FB2B31-1400-49E6-B577-43C80A5EAEE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20DCF27F-2245-45FD-B2FE-3CB812EDE7D3}" type="pres">
      <dgm:prSet presAssocID="{50FB2B31-1400-49E6-B577-43C80A5EAEE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1F9E5C2F-D5E1-4FF8-A077-5E47CDF5E6DF}" srcId="{6C67317C-DD93-41DF-A8AF-24EBB7BCE584}" destId="{A3C07D7E-A27A-4C1E-B3DF-AF87E6B4A247}" srcOrd="4" destOrd="0" parTransId="{20916DE6-ACF7-46BF-9902-A23EB33C5474}" sibTransId="{50FB2B31-1400-49E6-B577-43C80A5EAEE9}"/>
    <dgm:cxn modelId="{F5DE3A75-F8C8-40A6-BADB-02830AEFCC23}" type="presOf" srcId="{6C67317C-DD93-41DF-A8AF-24EBB7BCE584}" destId="{C55E4870-B0FB-48D8-B0C5-ABB1E904F901}" srcOrd="0" destOrd="0" presId="urn:microsoft.com/office/officeart/2005/8/layout/cycle7"/>
    <dgm:cxn modelId="{AB30DCE7-E876-4C34-9AFA-808518D9DD31}" type="presOf" srcId="{6AFFE4C7-5A6A-4A52-B17B-F0A8DF49D5DA}" destId="{FA3DB41D-D3A9-4FA6-BF7C-29CE2F5F312C}" srcOrd="1" destOrd="0" presId="urn:microsoft.com/office/officeart/2005/8/layout/cycle7"/>
    <dgm:cxn modelId="{89A2284A-F397-4871-A133-137E7D8A76B9}" type="presOf" srcId="{29D6BB97-043B-4C7D-9E89-A3745860EBA0}" destId="{5811EB77-8908-487B-96B3-BA37623EEA6F}" srcOrd="0" destOrd="0" presId="urn:microsoft.com/office/officeart/2005/8/layout/cycle7"/>
    <dgm:cxn modelId="{0CE6971C-E15E-4483-A6F8-8F38C23F0D06}" type="presOf" srcId="{A65EDF20-6F88-4DDF-98AF-DA2826C7E7DF}" destId="{86881E45-17E5-4D81-8280-2DFBF77ACEFA}" srcOrd="1" destOrd="0" presId="urn:microsoft.com/office/officeart/2005/8/layout/cycle7"/>
    <dgm:cxn modelId="{6E4E30B4-28F8-4336-8B75-19EBFE3C4143}" srcId="{6C67317C-DD93-41DF-A8AF-24EBB7BCE584}" destId="{4EB76D52-4697-44E3-B51A-EC4BE6D5A600}" srcOrd="3" destOrd="0" parTransId="{875319BF-146F-4AC8-8884-2E57664569C1}" sibTransId="{2C461AD4-C338-4E0B-B799-FEE113697B41}"/>
    <dgm:cxn modelId="{717AAA30-CC4B-4571-9A6C-62CE20C988F9}" type="presOf" srcId="{4EB76D52-4697-44E3-B51A-EC4BE6D5A600}" destId="{756343E7-8EE7-4519-BA7C-1E6C467D4B91}" srcOrd="0" destOrd="0" presId="urn:microsoft.com/office/officeart/2005/8/layout/cycle7"/>
    <dgm:cxn modelId="{2587748E-168B-4BBB-A7D0-A6F1887DE598}" srcId="{6C67317C-DD93-41DF-A8AF-24EBB7BCE584}" destId="{A180E1AE-6F95-424F-9AAA-A353154C5773}" srcOrd="0" destOrd="0" parTransId="{23450D2F-C08D-4006-A2AE-CDDAA5144BA5}" sibTransId="{A65EDF20-6F88-4DDF-98AF-DA2826C7E7DF}"/>
    <dgm:cxn modelId="{706F3EA1-3253-41B2-8896-4A6E96821ED9}" type="presOf" srcId="{772841F2-EB0B-44D3-AEAA-522A517A6158}" destId="{DA4150A0-D1D6-4C17-ABEF-A740D2B151CA}" srcOrd="0" destOrd="0" presId="urn:microsoft.com/office/officeart/2005/8/layout/cycle7"/>
    <dgm:cxn modelId="{610F698F-6001-40BD-9F45-45D7BE643BF5}" type="presOf" srcId="{A3C07D7E-A27A-4C1E-B3DF-AF87E6B4A247}" destId="{A7FBF8C0-5906-4F06-9C6D-A77B48BC4D77}" srcOrd="0" destOrd="0" presId="urn:microsoft.com/office/officeart/2005/8/layout/cycle7"/>
    <dgm:cxn modelId="{AD22F18D-F5E1-4B5B-A013-18C444FFA29D}" type="presOf" srcId="{A180E1AE-6F95-424F-9AAA-A353154C5773}" destId="{3DAA6716-4DD7-473C-BE64-95E6B89ADFAE}" srcOrd="0" destOrd="0" presId="urn:microsoft.com/office/officeart/2005/8/layout/cycle7"/>
    <dgm:cxn modelId="{D96CDF09-B9FF-4C42-9996-B6A9BC41EC87}" type="presOf" srcId="{6AFFE4C7-5A6A-4A52-B17B-F0A8DF49D5DA}" destId="{FDD93CE2-70FD-41D9-809C-B1F12FBFACD5}" srcOrd="0" destOrd="0" presId="urn:microsoft.com/office/officeart/2005/8/layout/cycle7"/>
    <dgm:cxn modelId="{585EE7C3-C6CC-4938-96F7-2C37E2D116F7}" srcId="{6C67317C-DD93-41DF-A8AF-24EBB7BCE584}" destId="{772841F2-EB0B-44D3-AEAA-522A517A6158}" srcOrd="1" destOrd="0" parTransId="{8B044B3B-3ABD-4022-AD9F-8097237DC243}" sibTransId="{3DFCCDC3-FA5C-413F-82A0-D8FE7ABB5F91}"/>
    <dgm:cxn modelId="{18B93815-ED32-4E46-AC49-BB0058654117}" type="presOf" srcId="{3DFCCDC3-FA5C-413F-82A0-D8FE7ABB5F91}" destId="{B9C021FC-3FE4-4C48-9358-8B0383E8202C}" srcOrd="1" destOrd="0" presId="urn:microsoft.com/office/officeart/2005/8/layout/cycle7"/>
    <dgm:cxn modelId="{60EBF443-C166-41A0-981F-7522A457ADB5}" type="presOf" srcId="{A65EDF20-6F88-4DDF-98AF-DA2826C7E7DF}" destId="{02FDFF05-6370-47F5-97B2-4ED5E5586B9E}" srcOrd="0" destOrd="0" presId="urn:microsoft.com/office/officeart/2005/8/layout/cycle7"/>
    <dgm:cxn modelId="{5E346FAC-7E5F-4389-993D-6424EA7D530E}" type="presOf" srcId="{2C461AD4-C338-4E0B-B799-FEE113697B41}" destId="{E0A368DF-10C8-4327-8091-35E376576A45}" srcOrd="0" destOrd="0" presId="urn:microsoft.com/office/officeart/2005/8/layout/cycle7"/>
    <dgm:cxn modelId="{BFA17A9F-4E63-4642-A80D-80CBC82E86BE}" type="presOf" srcId="{50FB2B31-1400-49E6-B577-43C80A5EAEE9}" destId="{D777E4AD-B1D9-4478-A2FB-6EB5729BD7AE}" srcOrd="0" destOrd="0" presId="urn:microsoft.com/office/officeart/2005/8/layout/cycle7"/>
    <dgm:cxn modelId="{881111D6-02CB-4BDD-9620-2CA9441DB958}" type="presOf" srcId="{2C461AD4-C338-4E0B-B799-FEE113697B41}" destId="{10E2EA00-0313-4526-9408-B0ADA5512FA2}" srcOrd="1" destOrd="0" presId="urn:microsoft.com/office/officeart/2005/8/layout/cycle7"/>
    <dgm:cxn modelId="{71DF7257-AD88-49C4-BB64-64BBA701BDE2}" type="presOf" srcId="{50FB2B31-1400-49E6-B577-43C80A5EAEE9}" destId="{20DCF27F-2245-45FD-B2FE-3CB812EDE7D3}" srcOrd="1" destOrd="0" presId="urn:microsoft.com/office/officeart/2005/8/layout/cycle7"/>
    <dgm:cxn modelId="{E5D9F822-177A-4462-80FD-AF2E42EB18FB}" type="presOf" srcId="{3DFCCDC3-FA5C-413F-82A0-D8FE7ABB5F91}" destId="{828200CB-9994-4487-8A77-33E60841807D}" srcOrd="0" destOrd="0" presId="urn:microsoft.com/office/officeart/2005/8/layout/cycle7"/>
    <dgm:cxn modelId="{0C78A98B-05CA-4AAE-9304-46C04FE177F9}" srcId="{6C67317C-DD93-41DF-A8AF-24EBB7BCE584}" destId="{29D6BB97-043B-4C7D-9E89-A3745860EBA0}" srcOrd="2" destOrd="0" parTransId="{3ECCAC72-2FDE-4D3F-BB44-13CC3A77427F}" sibTransId="{6AFFE4C7-5A6A-4A52-B17B-F0A8DF49D5DA}"/>
    <dgm:cxn modelId="{4B5F94A4-6929-42C2-9EEB-F9BF092B8CAB}" type="presParOf" srcId="{C55E4870-B0FB-48D8-B0C5-ABB1E904F901}" destId="{3DAA6716-4DD7-473C-BE64-95E6B89ADFAE}" srcOrd="0" destOrd="0" presId="urn:microsoft.com/office/officeart/2005/8/layout/cycle7"/>
    <dgm:cxn modelId="{386F97BE-C401-44C2-8CDD-CDE6C64F3201}" type="presParOf" srcId="{C55E4870-B0FB-48D8-B0C5-ABB1E904F901}" destId="{02FDFF05-6370-47F5-97B2-4ED5E5586B9E}" srcOrd="1" destOrd="0" presId="urn:microsoft.com/office/officeart/2005/8/layout/cycle7"/>
    <dgm:cxn modelId="{E658045F-EF3F-44B0-8475-8843EDFFC65F}" type="presParOf" srcId="{02FDFF05-6370-47F5-97B2-4ED5E5586B9E}" destId="{86881E45-17E5-4D81-8280-2DFBF77ACEFA}" srcOrd="0" destOrd="0" presId="urn:microsoft.com/office/officeart/2005/8/layout/cycle7"/>
    <dgm:cxn modelId="{426EE093-64C7-4C82-AB25-5C8E31D5ED0B}" type="presParOf" srcId="{C55E4870-B0FB-48D8-B0C5-ABB1E904F901}" destId="{DA4150A0-D1D6-4C17-ABEF-A740D2B151CA}" srcOrd="2" destOrd="0" presId="urn:microsoft.com/office/officeart/2005/8/layout/cycle7"/>
    <dgm:cxn modelId="{2753DFD5-67D1-45E1-8E67-67913CC3F854}" type="presParOf" srcId="{C55E4870-B0FB-48D8-B0C5-ABB1E904F901}" destId="{828200CB-9994-4487-8A77-33E60841807D}" srcOrd="3" destOrd="0" presId="urn:microsoft.com/office/officeart/2005/8/layout/cycle7"/>
    <dgm:cxn modelId="{1D95E5BB-015F-4EEE-8474-5142840D21D5}" type="presParOf" srcId="{828200CB-9994-4487-8A77-33E60841807D}" destId="{B9C021FC-3FE4-4C48-9358-8B0383E8202C}" srcOrd="0" destOrd="0" presId="urn:microsoft.com/office/officeart/2005/8/layout/cycle7"/>
    <dgm:cxn modelId="{944BA8FB-F9F4-4F2A-ADD1-8536300E69D4}" type="presParOf" srcId="{C55E4870-B0FB-48D8-B0C5-ABB1E904F901}" destId="{5811EB77-8908-487B-96B3-BA37623EEA6F}" srcOrd="4" destOrd="0" presId="urn:microsoft.com/office/officeart/2005/8/layout/cycle7"/>
    <dgm:cxn modelId="{C50469E4-986D-4603-9E76-2CD4576B3FBB}" type="presParOf" srcId="{C55E4870-B0FB-48D8-B0C5-ABB1E904F901}" destId="{FDD93CE2-70FD-41D9-809C-B1F12FBFACD5}" srcOrd="5" destOrd="0" presId="urn:microsoft.com/office/officeart/2005/8/layout/cycle7"/>
    <dgm:cxn modelId="{14BA565F-8702-401A-BC2D-F1A221D605AC}" type="presParOf" srcId="{FDD93CE2-70FD-41D9-809C-B1F12FBFACD5}" destId="{FA3DB41D-D3A9-4FA6-BF7C-29CE2F5F312C}" srcOrd="0" destOrd="0" presId="urn:microsoft.com/office/officeart/2005/8/layout/cycle7"/>
    <dgm:cxn modelId="{2CD2FAD4-C83C-4B71-89D6-7A33B2503A85}" type="presParOf" srcId="{C55E4870-B0FB-48D8-B0C5-ABB1E904F901}" destId="{756343E7-8EE7-4519-BA7C-1E6C467D4B91}" srcOrd="6" destOrd="0" presId="urn:microsoft.com/office/officeart/2005/8/layout/cycle7"/>
    <dgm:cxn modelId="{F5090A55-5BF6-463E-AA10-5D6FF5D439A5}" type="presParOf" srcId="{C55E4870-B0FB-48D8-B0C5-ABB1E904F901}" destId="{E0A368DF-10C8-4327-8091-35E376576A45}" srcOrd="7" destOrd="0" presId="urn:microsoft.com/office/officeart/2005/8/layout/cycle7"/>
    <dgm:cxn modelId="{57EACB99-4BCA-42BD-8C12-72172CE0F962}" type="presParOf" srcId="{E0A368DF-10C8-4327-8091-35E376576A45}" destId="{10E2EA00-0313-4526-9408-B0ADA5512FA2}" srcOrd="0" destOrd="0" presId="urn:microsoft.com/office/officeart/2005/8/layout/cycle7"/>
    <dgm:cxn modelId="{8AE54995-586E-4080-A45A-B5F727F9F452}" type="presParOf" srcId="{C55E4870-B0FB-48D8-B0C5-ABB1E904F901}" destId="{A7FBF8C0-5906-4F06-9C6D-A77B48BC4D77}" srcOrd="8" destOrd="0" presId="urn:microsoft.com/office/officeart/2005/8/layout/cycle7"/>
    <dgm:cxn modelId="{5F53CD75-C2A4-4191-8740-C539B98C4113}" type="presParOf" srcId="{C55E4870-B0FB-48D8-B0C5-ABB1E904F901}" destId="{D777E4AD-B1D9-4478-A2FB-6EB5729BD7AE}" srcOrd="9" destOrd="0" presId="urn:microsoft.com/office/officeart/2005/8/layout/cycle7"/>
    <dgm:cxn modelId="{34FF2700-7D87-4F9D-B528-E5BF13D50554}" type="presParOf" srcId="{D777E4AD-B1D9-4478-A2FB-6EB5729BD7AE}" destId="{20DCF27F-2245-45FD-B2FE-3CB812EDE7D3}" srcOrd="0" destOrd="0" presId="urn:microsoft.com/office/officeart/2005/8/layout/cycle7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5252617-7FBC-4737-9776-CA78264D6893}" type="doc">
      <dgm:prSet loTypeId="urn:microsoft.com/office/officeart/2008/layout/RadialCluster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5BA2A40-A964-4919-8B22-2C9ADA74C2A5}">
      <dgm:prSet phldrT="[Текст]"/>
      <dgm:spPr/>
      <dgm:t>
        <a:bodyPr/>
        <a:lstStyle/>
        <a:p>
          <a:r>
            <a:rPr lang="kk-KZ" dirty="0"/>
            <a:t>мотиваторлар</a:t>
          </a:r>
          <a:endParaRPr lang="ru-RU" dirty="0"/>
        </a:p>
      </dgm:t>
    </dgm:pt>
    <dgm:pt modelId="{E84BF99E-99FC-4833-9302-17C707522AD9}" type="parTrans" cxnId="{E2B6E17D-AD47-48C8-8B67-4AD294E28110}">
      <dgm:prSet/>
      <dgm:spPr/>
      <dgm:t>
        <a:bodyPr/>
        <a:lstStyle/>
        <a:p>
          <a:endParaRPr lang="ru-RU"/>
        </a:p>
      </dgm:t>
    </dgm:pt>
    <dgm:pt modelId="{5B21D7E9-9A0C-4685-92B0-E51740205FD1}" type="sibTrans" cxnId="{E2B6E17D-AD47-48C8-8B67-4AD294E28110}">
      <dgm:prSet/>
      <dgm:spPr/>
      <dgm:t>
        <a:bodyPr/>
        <a:lstStyle/>
        <a:p>
          <a:endParaRPr lang="ru-RU"/>
        </a:p>
      </dgm:t>
    </dgm:pt>
    <dgm:pt modelId="{302E5FE2-505E-4D72-B432-EB1BC2744CED}">
      <dgm:prSet phldrT="[Текст]"/>
      <dgm:spPr/>
      <dgm:t>
        <a:bodyPr/>
        <a:lstStyle/>
        <a:p>
          <a:r>
            <a:rPr lang="kk-KZ" dirty="0"/>
            <a:t>Қауіпсіздік</a:t>
          </a:r>
          <a:endParaRPr lang="ru-RU" dirty="0"/>
        </a:p>
      </dgm:t>
    </dgm:pt>
    <dgm:pt modelId="{54105FCD-E408-4894-A3B5-E5FD01450632}" type="parTrans" cxnId="{123FDBC2-D788-496D-88E3-9D94B9123AC0}">
      <dgm:prSet/>
      <dgm:spPr/>
      <dgm:t>
        <a:bodyPr/>
        <a:lstStyle/>
        <a:p>
          <a:endParaRPr lang="ru-RU"/>
        </a:p>
      </dgm:t>
    </dgm:pt>
    <dgm:pt modelId="{6B818D99-E828-4D4D-A1CA-FFB69D4E1D92}" type="sibTrans" cxnId="{123FDBC2-D788-496D-88E3-9D94B9123AC0}">
      <dgm:prSet/>
      <dgm:spPr/>
      <dgm:t>
        <a:bodyPr/>
        <a:lstStyle/>
        <a:p>
          <a:endParaRPr lang="ru-RU"/>
        </a:p>
      </dgm:t>
    </dgm:pt>
    <dgm:pt modelId="{9D1E5303-CE86-4E83-9363-599768F040D7}">
      <dgm:prSet phldrT="[Текст]"/>
      <dgm:spPr/>
      <dgm:t>
        <a:bodyPr/>
        <a:lstStyle/>
        <a:p>
          <a:r>
            <a:rPr lang="kk-KZ" dirty="0"/>
            <a:t>Әлеуметтік қоғамға деген қажеттілік</a:t>
          </a:r>
          <a:endParaRPr lang="ru-RU" dirty="0"/>
        </a:p>
      </dgm:t>
    </dgm:pt>
    <dgm:pt modelId="{A865C883-D321-4CE1-BA70-54B0894EEAFB}" type="parTrans" cxnId="{848AA5AD-87B4-4A5E-AA89-51419B9E96F9}">
      <dgm:prSet/>
      <dgm:spPr/>
      <dgm:t>
        <a:bodyPr/>
        <a:lstStyle/>
        <a:p>
          <a:endParaRPr lang="ru-RU"/>
        </a:p>
      </dgm:t>
    </dgm:pt>
    <dgm:pt modelId="{D9D4BF0E-B249-4DC7-B4DB-667067641075}" type="sibTrans" cxnId="{848AA5AD-87B4-4A5E-AA89-51419B9E96F9}">
      <dgm:prSet/>
      <dgm:spPr/>
      <dgm:t>
        <a:bodyPr/>
        <a:lstStyle/>
        <a:p>
          <a:endParaRPr lang="ru-RU"/>
        </a:p>
      </dgm:t>
    </dgm:pt>
    <dgm:pt modelId="{30C196F2-75F9-4FBF-A579-999AB4C2488C}">
      <dgm:prSet phldrT="[Текст]"/>
      <dgm:spPr/>
      <dgm:t>
        <a:bodyPr/>
        <a:lstStyle/>
        <a:p>
          <a:r>
            <a:rPr lang="kk-KZ" dirty="0"/>
            <a:t>Сый-құрметке қажеттілік</a:t>
          </a:r>
          <a:endParaRPr lang="ru-RU" dirty="0"/>
        </a:p>
      </dgm:t>
    </dgm:pt>
    <dgm:pt modelId="{6064ED4C-BB61-4714-BF3B-D246E77FA37F}" type="parTrans" cxnId="{8448A68F-2A9B-48B7-A358-C454E9DECFFE}">
      <dgm:prSet/>
      <dgm:spPr/>
      <dgm:t>
        <a:bodyPr/>
        <a:lstStyle/>
        <a:p>
          <a:endParaRPr lang="ru-RU"/>
        </a:p>
      </dgm:t>
    </dgm:pt>
    <dgm:pt modelId="{4C291D8E-FA38-4217-9A0B-0A13F3D33495}" type="sibTrans" cxnId="{8448A68F-2A9B-48B7-A358-C454E9DECFFE}">
      <dgm:prSet/>
      <dgm:spPr/>
      <dgm:t>
        <a:bodyPr/>
        <a:lstStyle/>
        <a:p>
          <a:endParaRPr lang="ru-RU"/>
        </a:p>
      </dgm:t>
    </dgm:pt>
    <dgm:pt modelId="{7C03ADBC-ED6E-41CA-BA55-AC60BDFC7980}">
      <dgm:prSet custT="1"/>
      <dgm:spPr/>
      <dgm:t>
        <a:bodyPr/>
        <a:lstStyle/>
        <a:p>
          <a:r>
            <a:rPr lang="kk-KZ" sz="2000" dirty="0"/>
            <a:t>Өзін-өзі дамытуға қажеттілік</a:t>
          </a:r>
          <a:endParaRPr lang="ru-RU" sz="2000" dirty="0"/>
        </a:p>
      </dgm:t>
    </dgm:pt>
    <dgm:pt modelId="{18872363-D204-4286-A4ED-D84B11F907B2}" type="parTrans" cxnId="{DD166866-ABF7-4900-84A1-EC433017B1A1}">
      <dgm:prSet/>
      <dgm:spPr/>
      <dgm:t>
        <a:bodyPr/>
        <a:lstStyle/>
        <a:p>
          <a:endParaRPr lang="ru-RU"/>
        </a:p>
      </dgm:t>
    </dgm:pt>
    <dgm:pt modelId="{DE53E460-3B9B-49A8-8A89-2E38BF6D3662}" type="sibTrans" cxnId="{DD166866-ABF7-4900-84A1-EC433017B1A1}">
      <dgm:prSet/>
      <dgm:spPr/>
      <dgm:t>
        <a:bodyPr/>
        <a:lstStyle/>
        <a:p>
          <a:endParaRPr lang="ru-RU"/>
        </a:p>
      </dgm:t>
    </dgm:pt>
    <dgm:pt modelId="{3CEE83AD-748F-409A-BAF8-832F90A4825A}">
      <dgm:prSet custT="1"/>
      <dgm:spPr/>
      <dgm:t>
        <a:bodyPr/>
        <a:lstStyle/>
        <a:p>
          <a:r>
            <a:rPr lang="kk-KZ" sz="1800" dirty="0"/>
            <a:t>Қызығушылық</a:t>
          </a:r>
          <a:endParaRPr lang="ru-RU" sz="1800" dirty="0"/>
        </a:p>
      </dgm:t>
    </dgm:pt>
    <dgm:pt modelId="{ED645DBD-1F79-4604-9476-7EF640237CA1}" type="parTrans" cxnId="{8145CD3A-FB89-4DD7-AA0E-051A08FC2198}">
      <dgm:prSet/>
      <dgm:spPr/>
      <dgm:t>
        <a:bodyPr/>
        <a:lstStyle/>
        <a:p>
          <a:endParaRPr lang="ru-RU"/>
        </a:p>
      </dgm:t>
    </dgm:pt>
    <dgm:pt modelId="{A8717381-EC8E-4CF7-9246-67603AD2B689}" type="sibTrans" cxnId="{8145CD3A-FB89-4DD7-AA0E-051A08FC2198}">
      <dgm:prSet/>
      <dgm:spPr/>
      <dgm:t>
        <a:bodyPr/>
        <a:lstStyle/>
        <a:p>
          <a:endParaRPr lang="ru-RU"/>
        </a:p>
      </dgm:t>
    </dgm:pt>
    <dgm:pt modelId="{C6ABBBD5-4877-4335-BBDA-A76229EBA01E}">
      <dgm:prSet custT="1"/>
      <dgm:spPr/>
      <dgm:t>
        <a:bodyPr/>
        <a:lstStyle/>
        <a:p>
          <a:r>
            <a:rPr lang="kk-KZ" sz="2000" dirty="0"/>
            <a:t>Физиологиялық</a:t>
          </a:r>
          <a:endParaRPr lang="ru-RU" sz="2000" dirty="0"/>
        </a:p>
      </dgm:t>
    </dgm:pt>
    <dgm:pt modelId="{040B6AF0-FF76-4BC9-ADA0-EB5FFC966E50}" type="parTrans" cxnId="{9883868E-7DB7-4CF0-B325-C30B96AE4809}">
      <dgm:prSet/>
      <dgm:spPr/>
      <dgm:t>
        <a:bodyPr/>
        <a:lstStyle/>
        <a:p>
          <a:endParaRPr lang="ru-RU"/>
        </a:p>
      </dgm:t>
    </dgm:pt>
    <dgm:pt modelId="{069D9C9B-0529-44E3-B4CF-28036887B8FD}" type="sibTrans" cxnId="{9883868E-7DB7-4CF0-B325-C30B96AE4809}">
      <dgm:prSet/>
      <dgm:spPr/>
      <dgm:t>
        <a:bodyPr/>
        <a:lstStyle/>
        <a:p>
          <a:endParaRPr lang="ru-RU"/>
        </a:p>
      </dgm:t>
    </dgm:pt>
    <dgm:pt modelId="{6C8AB28F-41C2-4D42-A546-6B7EC9FBCA17}" type="pres">
      <dgm:prSet presAssocID="{55252617-7FBC-4737-9776-CA78264D689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5ACFB4-5FA5-40AF-8485-26208F9F454E}" type="pres">
      <dgm:prSet presAssocID="{55BA2A40-A964-4919-8B22-2C9ADA74C2A5}" presName="singleCycle" presStyleCnt="0"/>
      <dgm:spPr/>
    </dgm:pt>
    <dgm:pt modelId="{10703F81-255E-48A1-B4E1-F9188D71CA09}" type="pres">
      <dgm:prSet presAssocID="{55BA2A40-A964-4919-8B22-2C9ADA74C2A5}" presName="singleCenter" presStyleLbl="node1" presStyleIdx="0" presStyleCnt="7" custScaleX="16718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584B40C0-D12E-4314-9DC6-D7C8A496ABD1}" type="pres">
      <dgm:prSet presAssocID="{54105FCD-E408-4894-A3B5-E5FD01450632}" presName="Name56" presStyleLbl="parChTrans1D2" presStyleIdx="0" presStyleCnt="6"/>
      <dgm:spPr/>
      <dgm:t>
        <a:bodyPr/>
        <a:lstStyle/>
        <a:p>
          <a:endParaRPr lang="ru-RU"/>
        </a:p>
      </dgm:t>
    </dgm:pt>
    <dgm:pt modelId="{4409E569-71A0-41F5-B5D5-9D0B5C028D6B}" type="pres">
      <dgm:prSet presAssocID="{302E5FE2-505E-4D72-B432-EB1BC2744CED}" presName="text0" presStyleLbl="node1" presStyleIdx="1" presStyleCnt="7" custScaleX="1602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D1609-0632-4892-BD84-4D70C2245F6D}" type="pres">
      <dgm:prSet presAssocID="{A865C883-D321-4CE1-BA70-54B0894EEAFB}" presName="Name56" presStyleLbl="parChTrans1D2" presStyleIdx="1" presStyleCnt="6"/>
      <dgm:spPr/>
      <dgm:t>
        <a:bodyPr/>
        <a:lstStyle/>
        <a:p>
          <a:endParaRPr lang="ru-RU"/>
        </a:p>
      </dgm:t>
    </dgm:pt>
    <dgm:pt modelId="{6859F79E-DA59-4403-B1D4-3144AEC84351}" type="pres">
      <dgm:prSet presAssocID="{9D1E5303-CE86-4E83-9363-599768F040D7}" presName="text0" presStyleLbl="node1" presStyleIdx="2" presStyleCnt="7" custScaleX="126900" custRadScaleRad="126872" custRadScaleInc="7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1BDCB-41E1-4697-A0E3-46A168EBD418}" type="pres">
      <dgm:prSet presAssocID="{6064ED4C-BB61-4714-BF3B-D246E77FA37F}" presName="Name56" presStyleLbl="parChTrans1D2" presStyleIdx="2" presStyleCnt="6"/>
      <dgm:spPr/>
      <dgm:t>
        <a:bodyPr/>
        <a:lstStyle/>
        <a:p>
          <a:endParaRPr lang="ru-RU"/>
        </a:p>
      </dgm:t>
    </dgm:pt>
    <dgm:pt modelId="{4C02BD81-9786-47FC-A5FD-C28481A6F35A}" type="pres">
      <dgm:prSet presAssocID="{30C196F2-75F9-4FBF-A579-999AB4C2488C}" presName="text0" presStyleLbl="node1" presStyleIdx="3" presStyleCnt="7" custRadScaleRad="136083" custRadScaleInc="-6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A113A-BEA0-42FD-B0D2-980E0FAD1EE1}" type="pres">
      <dgm:prSet presAssocID="{18872363-D204-4286-A4ED-D84B11F907B2}" presName="Name56" presStyleLbl="parChTrans1D2" presStyleIdx="3" presStyleCnt="6"/>
      <dgm:spPr/>
      <dgm:t>
        <a:bodyPr/>
        <a:lstStyle/>
        <a:p>
          <a:endParaRPr lang="ru-RU"/>
        </a:p>
      </dgm:t>
    </dgm:pt>
    <dgm:pt modelId="{B54464C8-5622-45B2-BB94-0D1931703927}" type="pres">
      <dgm:prSet presAssocID="{7C03ADBC-ED6E-41CA-BA55-AC60BDFC7980}" presName="text0" presStyleLbl="node1" presStyleIdx="4" presStyleCnt="7" custScaleX="2245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0D850-C20F-4DA0-9A29-615E283D4355}" type="pres">
      <dgm:prSet presAssocID="{ED645DBD-1F79-4604-9476-7EF640237CA1}" presName="Name56" presStyleLbl="parChTrans1D2" presStyleIdx="4" presStyleCnt="6"/>
      <dgm:spPr/>
      <dgm:t>
        <a:bodyPr/>
        <a:lstStyle/>
        <a:p>
          <a:endParaRPr lang="ru-RU"/>
        </a:p>
      </dgm:t>
    </dgm:pt>
    <dgm:pt modelId="{83E884DB-7949-47FD-8CF5-30BFD5F810BC}" type="pres">
      <dgm:prSet presAssocID="{3CEE83AD-748F-409A-BAF8-832F90A4825A}" presName="text0" presStyleLbl="node1" presStyleIdx="5" presStyleCnt="7" custScaleX="179573" custRadScaleRad="144276" custRadScaleInc="7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30C6B-DDCB-414B-A23C-02FEABFB59AE}" type="pres">
      <dgm:prSet presAssocID="{040B6AF0-FF76-4BC9-ADA0-EB5FFC966E50}" presName="Name56" presStyleLbl="parChTrans1D2" presStyleIdx="5" presStyleCnt="6"/>
      <dgm:spPr/>
      <dgm:t>
        <a:bodyPr/>
        <a:lstStyle/>
        <a:p>
          <a:endParaRPr lang="ru-RU"/>
        </a:p>
      </dgm:t>
    </dgm:pt>
    <dgm:pt modelId="{CE42388B-A8DB-4F6F-8428-64B8CED40E4C}" type="pres">
      <dgm:prSet presAssocID="{C6ABBBD5-4877-4335-BBDA-A76229EBA01E}" presName="text0" presStyleLbl="node1" presStyleIdx="6" presStyleCnt="7" custScaleX="136432" custRadScaleRad="127208" custRadScaleInc="-8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B6E17D-AD47-48C8-8B67-4AD294E28110}" srcId="{55252617-7FBC-4737-9776-CA78264D6893}" destId="{55BA2A40-A964-4919-8B22-2C9ADA74C2A5}" srcOrd="0" destOrd="0" parTransId="{E84BF99E-99FC-4833-9302-17C707522AD9}" sibTransId="{5B21D7E9-9A0C-4685-92B0-E51740205FD1}"/>
    <dgm:cxn modelId="{8145CD3A-FB89-4DD7-AA0E-051A08FC2198}" srcId="{55BA2A40-A964-4919-8B22-2C9ADA74C2A5}" destId="{3CEE83AD-748F-409A-BAF8-832F90A4825A}" srcOrd="4" destOrd="0" parTransId="{ED645DBD-1F79-4604-9476-7EF640237CA1}" sibTransId="{A8717381-EC8E-4CF7-9246-67603AD2B689}"/>
    <dgm:cxn modelId="{0598B251-5EE2-4FA0-94B3-88E4853DCAFB}" type="presOf" srcId="{55BA2A40-A964-4919-8B22-2C9ADA74C2A5}" destId="{10703F81-255E-48A1-B4E1-F9188D71CA09}" srcOrd="0" destOrd="0" presId="urn:microsoft.com/office/officeart/2008/layout/RadialCluster"/>
    <dgm:cxn modelId="{8448A68F-2A9B-48B7-A358-C454E9DECFFE}" srcId="{55BA2A40-A964-4919-8B22-2C9ADA74C2A5}" destId="{30C196F2-75F9-4FBF-A579-999AB4C2488C}" srcOrd="2" destOrd="0" parTransId="{6064ED4C-BB61-4714-BF3B-D246E77FA37F}" sibTransId="{4C291D8E-FA38-4217-9A0B-0A13F3D33495}"/>
    <dgm:cxn modelId="{F465F3D8-1E60-4F68-8FDD-284592898DD7}" type="presOf" srcId="{302E5FE2-505E-4D72-B432-EB1BC2744CED}" destId="{4409E569-71A0-41F5-B5D5-9D0B5C028D6B}" srcOrd="0" destOrd="0" presId="urn:microsoft.com/office/officeart/2008/layout/RadialCluster"/>
    <dgm:cxn modelId="{7348C04A-424D-4356-BBEC-1D1EA9A177F4}" type="presOf" srcId="{30C196F2-75F9-4FBF-A579-999AB4C2488C}" destId="{4C02BD81-9786-47FC-A5FD-C28481A6F35A}" srcOrd="0" destOrd="0" presId="urn:microsoft.com/office/officeart/2008/layout/RadialCluster"/>
    <dgm:cxn modelId="{3249B60D-8971-48E5-A411-06663B0A1EB3}" type="presOf" srcId="{9D1E5303-CE86-4E83-9363-599768F040D7}" destId="{6859F79E-DA59-4403-B1D4-3144AEC84351}" srcOrd="0" destOrd="0" presId="urn:microsoft.com/office/officeart/2008/layout/RadialCluster"/>
    <dgm:cxn modelId="{305F345A-1AEE-4E56-B5C3-1E32B0F8E34F}" type="presOf" srcId="{ED645DBD-1F79-4604-9476-7EF640237CA1}" destId="{0D00D850-C20F-4DA0-9A29-615E283D4355}" srcOrd="0" destOrd="0" presId="urn:microsoft.com/office/officeart/2008/layout/RadialCluster"/>
    <dgm:cxn modelId="{60FAF0E7-FD80-4CFB-AC46-4218329E96D9}" type="presOf" srcId="{18872363-D204-4286-A4ED-D84B11F907B2}" destId="{9CFA113A-BEA0-42FD-B0D2-980E0FAD1EE1}" srcOrd="0" destOrd="0" presId="urn:microsoft.com/office/officeart/2008/layout/RadialCluster"/>
    <dgm:cxn modelId="{7BCB69C1-D8D0-4B8F-8A95-0ED94E2EAE1A}" type="presOf" srcId="{6064ED4C-BB61-4714-BF3B-D246E77FA37F}" destId="{F341BDCB-41E1-4697-A0E3-46A168EBD418}" srcOrd="0" destOrd="0" presId="urn:microsoft.com/office/officeart/2008/layout/RadialCluster"/>
    <dgm:cxn modelId="{28BF8169-7A89-44AB-9D54-A933B78D2ABE}" type="presOf" srcId="{C6ABBBD5-4877-4335-BBDA-A76229EBA01E}" destId="{CE42388B-A8DB-4F6F-8428-64B8CED40E4C}" srcOrd="0" destOrd="0" presId="urn:microsoft.com/office/officeart/2008/layout/RadialCluster"/>
    <dgm:cxn modelId="{05B234C1-A9B1-4052-8BE2-1E0F17FEE6EA}" type="presOf" srcId="{3CEE83AD-748F-409A-BAF8-832F90A4825A}" destId="{83E884DB-7949-47FD-8CF5-30BFD5F810BC}" srcOrd="0" destOrd="0" presId="urn:microsoft.com/office/officeart/2008/layout/RadialCluster"/>
    <dgm:cxn modelId="{848AA5AD-87B4-4A5E-AA89-51419B9E96F9}" srcId="{55BA2A40-A964-4919-8B22-2C9ADA74C2A5}" destId="{9D1E5303-CE86-4E83-9363-599768F040D7}" srcOrd="1" destOrd="0" parTransId="{A865C883-D321-4CE1-BA70-54B0894EEAFB}" sibTransId="{D9D4BF0E-B249-4DC7-B4DB-667067641075}"/>
    <dgm:cxn modelId="{DD166866-ABF7-4900-84A1-EC433017B1A1}" srcId="{55BA2A40-A964-4919-8B22-2C9ADA74C2A5}" destId="{7C03ADBC-ED6E-41CA-BA55-AC60BDFC7980}" srcOrd="3" destOrd="0" parTransId="{18872363-D204-4286-A4ED-D84B11F907B2}" sibTransId="{DE53E460-3B9B-49A8-8A89-2E38BF6D3662}"/>
    <dgm:cxn modelId="{123FDBC2-D788-496D-88E3-9D94B9123AC0}" srcId="{55BA2A40-A964-4919-8B22-2C9ADA74C2A5}" destId="{302E5FE2-505E-4D72-B432-EB1BC2744CED}" srcOrd="0" destOrd="0" parTransId="{54105FCD-E408-4894-A3B5-E5FD01450632}" sibTransId="{6B818D99-E828-4D4D-A1CA-FFB69D4E1D92}"/>
    <dgm:cxn modelId="{D0E221B5-0A4F-407F-B417-33317BEBBC4E}" type="presOf" srcId="{7C03ADBC-ED6E-41CA-BA55-AC60BDFC7980}" destId="{B54464C8-5622-45B2-BB94-0D1931703927}" srcOrd="0" destOrd="0" presId="urn:microsoft.com/office/officeart/2008/layout/RadialCluster"/>
    <dgm:cxn modelId="{A8747D4E-353A-40E6-BF82-8E85380FD77E}" type="presOf" srcId="{040B6AF0-FF76-4BC9-ADA0-EB5FFC966E50}" destId="{C8030C6B-DDCB-414B-A23C-02FEABFB59AE}" srcOrd="0" destOrd="0" presId="urn:microsoft.com/office/officeart/2008/layout/RadialCluster"/>
    <dgm:cxn modelId="{7E907884-E252-4DF0-AD14-F80F89E66F01}" type="presOf" srcId="{55252617-7FBC-4737-9776-CA78264D6893}" destId="{6C8AB28F-41C2-4D42-A546-6B7EC9FBCA17}" srcOrd="0" destOrd="0" presId="urn:microsoft.com/office/officeart/2008/layout/RadialCluster"/>
    <dgm:cxn modelId="{77279D7D-BDCC-40B5-A2E5-96340630E6A2}" type="presOf" srcId="{A865C883-D321-4CE1-BA70-54B0894EEAFB}" destId="{E10D1609-0632-4892-BD84-4D70C2245F6D}" srcOrd="0" destOrd="0" presId="urn:microsoft.com/office/officeart/2008/layout/RadialCluster"/>
    <dgm:cxn modelId="{94712E8B-78EB-4138-8C13-B8C543C3BF31}" type="presOf" srcId="{54105FCD-E408-4894-A3B5-E5FD01450632}" destId="{584B40C0-D12E-4314-9DC6-D7C8A496ABD1}" srcOrd="0" destOrd="0" presId="urn:microsoft.com/office/officeart/2008/layout/RadialCluster"/>
    <dgm:cxn modelId="{9883868E-7DB7-4CF0-B325-C30B96AE4809}" srcId="{55BA2A40-A964-4919-8B22-2C9ADA74C2A5}" destId="{C6ABBBD5-4877-4335-BBDA-A76229EBA01E}" srcOrd="5" destOrd="0" parTransId="{040B6AF0-FF76-4BC9-ADA0-EB5FFC966E50}" sibTransId="{069D9C9B-0529-44E3-B4CF-28036887B8FD}"/>
    <dgm:cxn modelId="{24939EB0-8438-4973-B924-517B4C8B8487}" type="presParOf" srcId="{6C8AB28F-41C2-4D42-A546-6B7EC9FBCA17}" destId="{D25ACFB4-5FA5-40AF-8485-26208F9F454E}" srcOrd="0" destOrd="0" presId="urn:microsoft.com/office/officeart/2008/layout/RadialCluster"/>
    <dgm:cxn modelId="{AD1C415F-8C49-4705-BAA9-AC00ADA12117}" type="presParOf" srcId="{D25ACFB4-5FA5-40AF-8485-26208F9F454E}" destId="{10703F81-255E-48A1-B4E1-F9188D71CA09}" srcOrd="0" destOrd="0" presId="urn:microsoft.com/office/officeart/2008/layout/RadialCluster"/>
    <dgm:cxn modelId="{D9FDA473-A57B-427C-A5E8-8CB806441D72}" type="presParOf" srcId="{D25ACFB4-5FA5-40AF-8485-26208F9F454E}" destId="{584B40C0-D12E-4314-9DC6-D7C8A496ABD1}" srcOrd="1" destOrd="0" presId="urn:microsoft.com/office/officeart/2008/layout/RadialCluster"/>
    <dgm:cxn modelId="{39F4F9BA-947B-47F1-A52A-01484DB6E492}" type="presParOf" srcId="{D25ACFB4-5FA5-40AF-8485-26208F9F454E}" destId="{4409E569-71A0-41F5-B5D5-9D0B5C028D6B}" srcOrd="2" destOrd="0" presId="urn:microsoft.com/office/officeart/2008/layout/RadialCluster"/>
    <dgm:cxn modelId="{7CDB21EC-2091-4B72-B9B0-A41C97AB0564}" type="presParOf" srcId="{D25ACFB4-5FA5-40AF-8485-26208F9F454E}" destId="{E10D1609-0632-4892-BD84-4D70C2245F6D}" srcOrd="3" destOrd="0" presId="urn:microsoft.com/office/officeart/2008/layout/RadialCluster"/>
    <dgm:cxn modelId="{EF35595E-9E5A-4022-BFEE-9A885F1457E3}" type="presParOf" srcId="{D25ACFB4-5FA5-40AF-8485-26208F9F454E}" destId="{6859F79E-DA59-4403-B1D4-3144AEC84351}" srcOrd="4" destOrd="0" presId="urn:microsoft.com/office/officeart/2008/layout/RadialCluster"/>
    <dgm:cxn modelId="{DC909C07-196B-47C1-A3D1-66C758D3C0DD}" type="presParOf" srcId="{D25ACFB4-5FA5-40AF-8485-26208F9F454E}" destId="{F341BDCB-41E1-4697-A0E3-46A168EBD418}" srcOrd="5" destOrd="0" presId="urn:microsoft.com/office/officeart/2008/layout/RadialCluster"/>
    <dgm:cxn modelId="{E4B33A7A-69CF-4B3D-962F-314C2833177A}" type="presParOf" srcId="{D25ACFB4-5FA5-40AF-8485-26208F9F454E}" destId="{4C02BD81-9786-47FC-A5FD-C28481A6F35A}" srcOrd="6" destOrd="0" presId="urn:microsoft.com/office/officeart/2008/layout/RadialCluster"/>
    <dgm:cxn modelId="{DDDD8582-5F6F-460E-A1D4-0963334116C9}" type="presParOf" srcId="{D25ACFB4-5FA5-40AF-8485-26208F9F454E}" destId="{9CFA113A-BEA0-42FD-B0D2-980E0FAD1EE1}" srcOrd="7" destOrd="0" presId="urn:microsoft.com/office/officeart/2008/layout/RadialCluster"/>
    <dgm:cxn modelId="{97EF3421-534C-45EF-8B73-47D3C0E9E076}" type="presParOf" srcId="{D25ACFB4-5FA5-40AF-8485-26208F9F454E}" destId="{B54464C8-5622-45B2-BB94-0D1931703927}" srcOrd="8" destOrd="0" presId="urn:microsoft.com/office/officeart/2008/layout/RadialCluster"/>
    <dgm:cxn modelId="{16DBC416-63FE-481D-9B0A-CBFE94FD34F5}" type="presParOf" srcId="{D25ACFB4-5FA5-40AF-8485-26208F9F454E}" destId="{0D00D850-C20F-4DA0-9A29-615E283D4355}" srcOrd="9" destOrd="0" presId="urn:microsoft.com/office/officeart/2008/layout/RadialCluster"/>
    <dgm:cxn modelId="{EA524A01-E143-43B7-BFBF-1B8A65F19CA5}" type="presParOf" srcId="{D25ACFB4-5FA5-40AF-8485-26208F9F454E}" destId="{83E884DB-7949-47FD-8CF5-30BFD5F810BC}" srcOrd="10" destOrd="0" presId="urn:microsoft.com/office/officeart/2008/layout/RadialCluster"/>
    <dgm:cxn modelId="{D1D1BBC6-1C1D-4B34-9DD1-BC2E3C1212EA}" type="presParOf" srcId="{D25ACFB4-5FA5-40AF-8485-26208F9F454E}" destId="{C8030C6B-DDCB-414B-A23C-02FEABFB59AE}" srcOrd="11" destOrd="0" presId="urn:microsoft.com/office/officeart/2008/layout/RadialCluster"/>
    <dgm:cxn modelId="{5862F40E-0930-411A-B53E-92C6765B92A6}" type="presParOf" srcId="{D25ACFB4-5FA5-40AF-8485-26208F9F454E}" destId="{CE42388B-A8DB-4F6F-8428-64B8CED40E4C}" srcOrd="12" destOrd="0" presId="urn:microsoft.com/office/officeart/2008/layout/RadialCluster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0E6A46F-A658-4FA9-B77C-B36D4549E995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0E83163E-50BD-4389-8364-F26C1AC7DEF9}">
      <dgm:prSet phldrT="[Текст]"/>
      <dgm:spPr/>
      <dgm:t>
        <a:bodyPr/>
        <a:lstStyle/>
        <a:p>
          <a:r>
            <a:rPr lang="kk-KZ" dirty="0"/>
            <a:t>Билікті қолдану және шешім шығару</a:t>
          </a:r>
          <a:endParaRPr lang="ru-RU" dirty="0"/>
        </a:p>
      </dgm:t>
    </dgm:pt>
    <dgm:pt modelId="{1B91C5F3-06C1-4C84-86B2-FFAB6797053A}" type="parTrans" cxnId="{E445788E-1FBC-42F5-B1AD-83523F5E19C3}">
      <dgm:prSet/>
      <dgm:spPr/>
      <dgm:t>
        <a:bodyPr/>
        <a:lstStyle/>
        <a:p>
          <a:endParaRPr lang="ru-RU"/>
        </a:p>
      </dgm:t>
    </dgm:pt>
    <dgm:pt modelId="{D5202FDD-B688-4D09-BD9E-25EE2B6BD9D2}" type="sibTrans" cxnId="{E445788E-1FBC-42F5-B1AD-83523F5E19C3}">
      <dgm:prSet/>
      <dgm:spPr/>
      <dgm:t>
        <a:bodyPr/>
        <a:lstStyle/>
        <a:p>
          <a:endParaRPr lang="ru-RU"/>
        </a:p>
      </dgm:t>
    </dgm:pt>
    <dgm:pt modelId="{FF1DB77A-E233-4952-8D29-364F5200B875}">
      <dgm:prSet phldrT="[Текст]"/>
      <dgm:spPr/>
      <dgm:t>
        <a:bodyPr/>
        <a:lstStyle/>
        <a:p>
          <a:r>
            <a:rPr lang="kk-KZ" dirty="0"/>
            <a:t>Адамдармен және топтармен жұмыс</a:t>
          </a:r>
          <a:endParaRPr lang="ru-RU" dirty="0"/>
        </a:p>
      </dgm:t>
    </dgm:pt>
    <dgm:pt modelId="{832CB123-B913-4C9F-A3EB-1AA5A3099134}" type="parTrans" cxnId="{0D5B6CAB-E9AB-4AE0-9490-97ECC838C9FE}">
      <dgm:prSet/>
      <dgm:spPr/>
      <dgm:t>
        <a:bodyPr/>
        <a:lstStyle/>
        <a:p>
          <a:endParaRPr lang="ru-RU"/>
        </a:p>
      </dgm:t>
    </dgm:pt>
    <dgm:pt modelId="{C6D43D23-BEA1-4AC0-98D3-09B8681FEB7F}" type="sibTrans" cxnId="{0D5B6CAB-E9AB-4AE0-9490-97ECC838C9FE}">
      <dgm:prSet/>
      <dgm:spPr/>
      <dgm:t>
        <a:bodyPr/>
        <a:lstStyle/>
        <a:p>
          <a:endParaRPr lang="ru-RU"/>
        </a:p>
      </dgm:t>
    </dgm:pt>
    <dgm:pt modelId="{2A8D070E-F43F-4D6A-A492-47C9C7C34EC5}">
      <dgm:prSet phldrT="[Текст]" custT="1"/>
      <dgm:spPr/>
      <dgm:t>
        <a:bodyPr/>
        <a:lstStyle/>
        <a:p>
          <a:r>
            <a:rPr lang="kk-KZ" sz="1400" dirty="0"/>
            <a:t>Ұйымдасытрушылық құрылым.</a:t>
          </a:r>
        </a:p>
        <a:p>
          <a:r>
            <a:rPr lang="kk-KZ" sz="1400" dirty="0"/>
            <a:t>Нұсқаулықтар.</a:t>
          </a:r>
        </a:p>
        <a:p>
          <a:r>
            <a:rPr lang="kk-KZ" sz="1400" dirty="0"/>
            <a:t>Міндеттерді үйлестіру аймақтары.</a:t>
          </a:r>
        </a:p>
        <a:p>
          <a:r>
            <a:rPr lang="kk-KZ" sz="1400" dirty="0"/>
            <a:t>Ақпараттық құрылымдар.</a:t>
          </a:r>
        </a:p>
      </dgm:t>
    </dgm:pt>
    <dgm:pt modelId="{1FADEBDC-9710-43B4-8D00-3D7245E03C89}" type="parTrans" cxnId="{D2DE3E66-6D98-4678-8BF2-E90C586F596F}">
      <dgm:prSet/>
      <dgm:spPr/>
      <dgm:t>
        <a:bodyPr/>
        <a:lstStyle/>
        <a:p>
          <a:endParaRPr lang="ru-RU"/>
        </a:p>
      </dgm:t>
    </dgm:pt>
    <dgm:pt modelId="{C7AB6082-E2E1-4034-BC8B-76DBE19AA8FC}" type="sibTrans" cxnId="{D2DE3E66-6D98-4678-8BF2-E90C586F596F}">
      <dgm:prSet/>
      <dgm:spPr/>
      <dgm:t>
        <a:bodyPr/>
        <a:lstStyle/>
        <a:p>
          <a:endParaRPr lang="ru-RU"/>
        </a:p>
      </dgm:t>
    </dgm:pt>
    <dgm:pt modelId="{4BCD6104-436A-48F0-A53B-732761DB872D}" type="pres">
      <dgm:prSet presAssocID="{60E6A46F-A658-4FA9-B77C-B36D4549E995}" presName="compositeShape" presStyleCnt="0">
        <dgm:presLayoutVars>
          <dgm:chMax val="7"/>
          <dgm:dir/>
          <dgm:resizeHandles val="exact"/>
        </dgm:presLayoutVars>
      </dgm:prSet>
      <dgm:spPr/>
    </dgm:pt>
    <dgm:pt modelId="{96E5A069-BE87-47F1-866F-8C73A2EE2292}" type="pres">
      <dgm:prSet presAssocID="{60E6A46F-A658-4FA9-B77C-B36D4549E995}" presName="wedge1" presStyleLbl="node1" presStyleIdx="0" presStyleCnt="3" custScaleX="105956" custLinFactNeighborX="-5532" custLinFactNeighborY="3791"/>
      <dgm:spPr/>
      <dgm:t>
        <a:bodyPr/>
        <a:lstStyle/>
        <a:p>
          <a:endParaRPr lang="ru-RU"/>
        </a:p>
      </dgm:t>
    </dgm:pt>
    <dgm:pt modelId="{A8ECE198-B34D-410A-8C0A-60FD2AE898FA}" type="pres">
      <dgm:prSet presAssocID="{60E6A46F-A658-4FA9-B77C-B36D4549E99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3FE38-6389-4EFC-9D74-51EB70FCBA19}" type="pres">
      <dgm:prSet presAssocID="{60E6A46F-A658-4FA9-B77C-B36D4549E995}" presName="wedge2" presStyleLbl="node1" presStyleIdx="1" presStyleCnt="3" custScaleX="107687" custScaleY="123011" custLinFactNeighborX="-1164" custLinFactNeighborY="164"/>
      <dgm:spPr/>
      <dgm:t>
        <a:bodyPr/>
        <a:lstStyle/>
        <a:p>
          <a:endParaRPr lang="ru-RU"/>
        </a:p>
      </dgm:t>
    </dgm:pt>
    <dgm:pt modelId="{5E3DF7D6-E50D-4509-8955-31E511849A26}" type="pres">
      <dgm:prSet presAssocID="{60E6A46F-A658-4FA9-B77C-B36D4549E99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BCC97-57E6-4988-AEFB-5A329426754D}" type="pres">
      <dgm:prSet presAssocID="{60E6A46F-A658-4FA9-B77C-B36D4549E995}" presName="wedge3" presStyleLbl="node1" presStyleIdx="2" presStyleCnt="3" custScaleX="116036"/>
      <dgm:spPr/>
      <dgm:t>
        <a:bodyPr/>
        <a:lstStyle/>
        <a:p>
          <a:endParaRPr lang="ru-RU"/>
        </a:p>
      </dgm:t>
    </dgm:pt>
    <dgm:pt modelId="{A1237492-82DF-4783-9044-EEE2326F7353}" type="pres">
      <dgm:prSet presAssocID="{60E6A46F-A658-4FA9-B77C-B36D4549E99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2B18EE-5AF2-4471-84C9-9CC2747CD3A0}" type="presOf" srcId="{2A8D070E-F43F-4D6A-A492-47C9C7C34EC5}" destId="{A1237492-82DF-4783-9044-EEE2326F7353}" srcOrd="1" destOrd="0" presId="urn:microsoft.com/office/officeart/2005/8/layout/chart3"/>
    <dgm:cxn modelId="{06DB9108-C4F0-46DB-8AB9-104778E117CC}" type="presOf" srcId="{0E83163E-50BD-4389-8364-F26C1AC7DEF9}" destId="{A8ECE198-B34D-410A-8C0A-60FD2AE898FA}" srcOrd="1" destOrd="0" presId="urn:microsoft.com/office/officeart/2005/8/layout/chart3"/>
    <dgm:cxn modelId="{CF3DED1D-96D2-4F02-A503-9D7796F01627}" type="presOf" srcId="{60E6A46F-A658-4FA9-B77C-B36D4549E995}" destId="{4BCD6104-436A-48F0-A53B-732761DB872D}" srcOrd="0" destOrd="0" presId="urn:microsoft.com/office/officeart/2005/8/layout/chart3"/>
    <dgm:cxn modelId="{1ED04933-4D71-4838-8E9D-D18F5DCF9966}" type="presOf" srcId="{FF1DB77A-E233-4952-8D29-364F5200B875}" destId="{7243FE38-6389-4EFC-9D74-51EB70FCBA19}" srcOrd="0" destOrd="0" presId="urn:microsoft.com/office/officeart/2005/8/layout/chart3"/>
    <dgm:cxn modelId="{0D5B6CAB-E9AB-4AE0-9490-97ECC838C9FE}" srcId="{60E6A46F-A658-4FA9-B77C-B36D4549E995}" destId="{FF1DB77A-E233-4952-8D29-364F5200B875}" srcOrd="1" destOrd="0" parTransId="{832CB123-B913-4C9F-A3EB-1AA5A3099134}" sibTransId="{C6D43D23-BEA1-4AC0-98D3-09B8681FEB7F}"/>
    <dgm:cxn modelId="{E445788E-1FBC-42F5-B1AD-83523F5E19C3}" srcId="{60E6A46F-A658-4FA9-B77C-B36D4549E995}" destId="{0E83163E-50BD-4389-8364-F26C1AC7DEF9}" srcOrd="0" destOrd="0" parTransId="{1B91C5F3-06C1-4C84-86B2-FFAB6797053A}" sibTransId="{D5202FDD-B688-4D09-BD9E-25EE2B6BD9D2}"/>
    <dgm:cxn modelId="{AAF3ED8A-8865-4F40-A8B4-56EE49A2D21F}" type="presOf" srcId="{FF1DB77A-E233-4952-8D29-364F5200B875}" destId="{5E3DF7D6-E50D-4509-8955-31E511849A26}" srcOrd="1" destOrd="0" presId="urn:microsoft.com/office/officeart/2005/8/layout/chart3"/>
    <dgm:cxn modelId="{21167364-7250-400E-992D-21F139FE1042}" type="presOf" srcId="{0E83163E-50BD-4389-8364-F26C1AC7DEF9}" destId="{96E5A069-BE87-47F1-866F-8C73A2EE2292}" srcOrd="0" destOrd="0" presId="urn:microsoft.com/office/officeart/2005/8/layout/chart3"/>
    <dgm:cxn modelId="{48248838-29CA-49F8-9993-8B14C302669A}" type="presOf" srcId="{2A8D070E-F43F-4D6A-A492-47C9C7C34EC5}" destId="{1BABCC97-57E6-4988-AEFB-5A329426754D}" srcOrd="0" destOrd="0" presId="urn:microsoft.com/office/officeart/2005/8/layout/chart3"/>
    <dgm:cxn modelId="{D2DE3E66-6D98-4678-8BF2-E90C586F596F}" srcId="{60E6A46F-A658-4FA9-B77C-B36D4549E995}" destId="{2A8D070E-F43F-4D6A-A492-47C9C7C34EC5}" srcOrd="2" destOrd="0" parTransId="{1FADEBDC-9710-43B4-8D00-3D7245E03C89}" sibTransId="{C7AB6082-E2E1-4034-BC8B-76DBE19AA8FC}"/>
    <dgm:cxn modelId="{4F57198B-3BC9-4C34-9FD0-7C1D4E46F0F8}" type="presParOf" srcId="{4BCD6104-436A-48F0-A53B-732761DB872D}" destId="{96E5A069-BE87-47F1-866F-8C73A2EE2292}" srcOrd="0" destOrd="0" presId="urn:microsoft.com/office/officeart/2005/8/layout/chart3"/>
    <dgm:cxn modelId="{674D6A8C-5EAA-41C2-95AD-C23F8511D166}" type="presParOf" srcId="{4BCD6104-436A-48F0-A53B-732761DB872D}" destId="{A8ECE198-B34D-410A-8C0A-60FD2AE898FA}" srcOrd="1" destOrd="0" presId="urn:microsoft.com/office/officeart/2005/8/layout/chart3"/>
    <dgm:cxn modelId="{D7AE64C0-1ECD-47B0-9A4F-425BD39DABC4}" type="presParOf" srcId="{4BCD6104-436A-48F0-A53B-732761DB872D}" destId="{7243FE38-6389-4EFC-9D74-51EB70FCBA19}" srcOrd="2" destOrd="0" presId="urn:microsoft.com/office/officeart/2005/8/layout/chart3"/>
    <dgm:cxn modelId="{C9DD9FF1-D4F6-4AF4-A403-819AAE342BFD}" type="presParOf" srcId="{4BCD6104-436A-48F0-A53B-732761DB872D}" destId="{5E3DF7D6-E50D-4509-8955-31E511849A26}" srcOrd="3" destOrd="0" presId="urn:microsoft.com/office/officeart/2005/8/layout/chart3"/>
    <dgm:cxn modelId="{D1C3E864-EA43-4DAE-8628-69F980E8AD37}" type="presParOf" srcId="{4BCD6104-436A-48F0-A53B-732761DB872D}" destId="{1BABCC97-57E6-4988-AEFB-5A329426754D}" srcOrd="4" destOrd="0" presId="urn:microsoft.com/office/officeart/2005/8/layout/chart3"/>
    <dgm:cxn modelId="{AF3C2C1D-CB3C-47ED-B7FC-C37CD9AF78F0}" type="presParOf" srcId="{4BCD6104-436A-48F0-A53B-732761DB872D}" destId="{A1237492-82DF-4783-9044-EEE2326F7353}" srcOrd="5" destOrd="0" presId="urn:microsoft.com/office/officeart/2005/8/layout/char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291F4D-66DA-4F7D-8EA7-9DFF1EC0D735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B6E1E3D-CD7D-47D8-A33A-3C747BE29068}">
      <dgm:prSet phldrT="[Текст]" custT="1"/>
      <dgm:spPr/>
      <dgm:t>
        <a:bodyPr/>
        <a:lstStyle/>
        <a:p>
          <a:r>
            <a:rPr lang="kk-KZ" sz="1200" dirty="0"/>
            <a:t>«</a:t>
          </a:r>
          <a:r>
            <a:rPr lang="kk-KZ" sz="1600" dirty="0"/>
            <a:t>СОВЕРЕН» НЕМЕСЕ ПАТРИАРХАЛДЫ БИЛЕУШІ</a:t>
          </a:r>
          <a:endParaRPr lang="ru-RU" sz="1200" dirty="0"/>
        </a:p>
      </dgm:t>
    </dgm:pt>
    <dgm:pt modelId="{AE8E2849-9E14-4A93-B299-001E01F33B1C}" type="parTrans" cxnId="{F206005E-6661-4A94-AF3D-5E67D78BAA4B}">
      <dgm:prSet/>
      <dgm:spPr/>
      <dgm:t>
        <a:bodyPr/>
        <a:lstStyle/>
        <a:p>
          <a:endParaRPr lang="ru-RU"/>
        </a:p>
      </dgm:t>
    </dgm:pt>
    <dgm:pt modelId="{3086C7C6-4F56-4138-9785-965AC782E237}" type="sibTrans" cxnId="{F206005E-6661-4A94-AF3D-5E67D78BAA4B}">
      <dgm:prSet/>
      <dgm:spPr/>
      <dgm:t>
        <a:bodyPr/>
        <a:lstStyle/>
        <a:p>
          <a:endParaRPr lang="ru-RU"/>
        </a:p>
      </dgm:t>
    </dgm:pt>
    <dgm:pt modelId="{9F929E9E-EA57-4C9A-8C4F-665BA470F575}">
      <dgm:prSet phldrT="[Текст]" custT="1"/>
      <dgm:spPr/>
      <dgm:t>
        <a:bodyPr/>
        <a:lstStyle/>
        <a:p>
          <a:r>
            <a:rPr lang="kk-KZ" sz="1600" dirty="0"/>
            <a:t>КӨШ БАСТАУШЫ (ВОЖАК)</a:t>
          </a:r>
          <a:endParaRPr lang="ru-RU" sz="1600" dirty="0"/>
        </a:p>
      </dgm:t>
    </dgm:pt>
    <dgm:pt modelId="{C30F347A-8146-4926-9FBD-5E388B2E3375}" type="parTrans" cxnId="{80FCBCFE-E464-429C-B539-2C9630629027}">
      <dgm:prSet/>
      <dgm:spPr/>
      <dgm:t>
        <a:bodyPr/>
        <a:lstStyle/>
        <a:p>
          <a:endParaRPr lang="ru-RU"/>
        </a:p>
      </dgm:t>
    </dgm:pt>
    <dgm:pt modelId="{99AC6316-D704-4312-B6F5-78992F709A2D}" type="sibTrans" cxnId="{80FCBCFE-E464-429C-B539-2C9630629027}">
      <dgm:prSet/>
      <dgm:spPr/>
      <dgm:t>
        <a:bodyPr/>
        <a:lstStyle/>
        <a:p>
          <a:endParaRPr lang="ru-RU"/>
        </a:p>
      </dgm:t>
    </dgm:pt>
    <dgm:pt modelId="{51E58430-A18B-4769-8FCA-FC8C24114AA6}">
      <dgm:prSet phldrT="[Текст]" custT="1"/>
      <dgm:spPr/>
      <dgm:t>
        <a:bodyPr/>
        <a:lstStyle/>
        <a:p>
          <a:r>
            <a:rPr lang="kk-KZ" sz="1600" dirty="0"/>
            <a:t>ҚАТАЛ БИЛЕУШІ (ТИРАН)</a:t>
          </a:r>
          <a:endParaRPr lang="ru-RU" sz="1600" dirty="0"/>
        </a:p>
      </dgm:t>
    </dgm:pt>
    <dgm:pt modelId="{32CF91FE-AC38-4EF8-9BD0-7FF6599DEEA7}" type="parTrans" cxnId="{E12DEC52-29F3-4C5F-97FE-20E8EC471DA6}">
      <dgm:prSet/>
      <dgm:spPr/>
      <dgm:t>
        <a:bodyPr/>
        <a:lstStyle/>
        <a:p>
          <a:endParaRPr lang="ru-RU"/>
        </a:p>
      </dgm:t>
    </dgm:pt>
    <dgm:pt modelId="{69DC88A7-5AC6-45AF-A09A-1EC50CC59ED2}" type="sibTrans" cxnId="{E12DEC52-29F3-4C5F-97FE-20E8EC471DA6}">
      <dgm:prSet/>
      <dgm:spPr/>
      <dgm:t>
        <a:bodyPr/>
        <a:lstStyle/>
        <a:p>
          <a:endParaRPr lang="ru-RU"/>
        </a:p>
      </dgm:t>
    </dgm:pt>
    <dgm:pt modelId="{68E3E357-043D-47E3-97F7-EA77593CC3F6}">
      <dgm:prSet custT="1"/>
      <dgm:spPr/>
      <dgm:t>
        <a:bodyPr/>
        <a:lstStyle/>
        <a:p>
          <a:r>
            <a:rPr lang="kk-KZ" sz="1600" dirty="0"/>
            <a:t>ҰЙЫМДАСТЫРУШЫ</a:t>
          </a:r>
          <a:endParaRPr lang="ru-RU" sz="1600" dirty="0"/>
        </a:p>
      </dgm:t>
    </dgm:pt>
    <dgm:pt modelId="{F6C7F0E8-57EC-4000-8F7A-1C1D28DDB4E6}" type="parTrans" cxnId="{99808008-7A2D-48F5-9AED-77DDA326B1CE}">
      <dgm:prSet/>
      <dgm:spPr/>
      <dgm:t>
        <a:bodyPr/>
        <a:lstStyle/>
        <a:p>
          <a:endParaRPr lang="ru-RU"/>
        </a:p>
      </dgm:t>
    </dgm:pt>
    <dgm:pt modelId="{DF38D247-DA50-4A2D-AC36-5A34CB26B2CE}" type="sibTrans" cxnId="{99808008-7A2D-48F5-9AED-77DDA326B1CE}">
      <dgm:prSet/>
      <dgm:spPr/>
      <dgm:t>
        <a:bodyPr/>
        <a:lstStyle/>
        <a:p>
          <a:endParaRPr lang="ru-RU"/>
        </a:p>
      </dgm:t>
    </dgm:pt>
    <dgm:pt modelId="{21693A52-ACE7-4679-909E-4EBECF798AED}">
      <dgm:prSet custT="1"/>
      <dgm:spPr/>
      <dgm:t>
        <a:bodyPr/>
        <a:lstStyle/>
        <a:p>
          <a:r>
            <a:rPr lang="kk-KZ" sz="1600" dirty="0"/>
            <a:t>АЗҒЫРУШЫ</a:t>
          </a:r>
          <a:endParaRPr lang="ru-RU" sz="1600" dirty="0"/>
        </a:p>
      </dgm:t>
    </dgm:pt>
    <dgm:pt modelId="{82D5AFB5-272D-4757-931D-C7291CE9AB96}" type="parTrans" cxnId="{08E1DDB2-00FD-405D-9D96-6DB8AC13AEAA}">
      <dgm:prSet/>
      <dgm:spPr/>
      <dgm:t>
        <a:bodyPr/>
        <a:lstStyle/>
        <a:p>
          <a:endParaRPr lang="ru-RU"/>
        </a:p>
      </dgm:t>
    </dgm:pt>
    <dgm:pt modelId="{F40A505F-9920-44B3-A554-495B3F526811}" type="sibTrans" cxnId="{08E1DDB2-00FD-405D-9D96-6DB8AC13AEAA}">
      <dgm:prSet/>
      <dgm:spPr/>
      <dgm:t>
        <a:bodyPr/>
        <a:lstStyle/>
        <a:p>
          <a:endParaRPr lang="ru-RU"/>
        </a:p>
      </dgm:t>
    </dgm:pt>
    <dgm:pt modelId="{257E2792-F304-42D5-9C77-7CD3260F125B}">
      <dgm:prSet custT="1"/>
      <dgm:spPr/>
      <dgm:t>
        <a:bodyPr/>
        <a:lstStyle/>
        <a:p>
          <a:r>
            <a:rPr lang="kk-KZ" sz="1600" dirty="0"/>
            <a:t>БАТЫР</a:t>
          </a:r>
          <a:endParaRPr lang="ru-RU" sz="1600" dirty="0"/>
        </a:p>
      </dgm:t>
    </dgm:pt>
    <dgm:pt modelId="{8E1FA9CF-A563-442D-B4E8-7DE056DEE9DC}" type="parTrans" cxnId="{D73BA949-2AB9-4437-8EAE-4EE48F9245DB}">
      <dgm:prSet/>
      <dgm:spPr/>
      <dgm:t>
        <a:bodyPr/>
        <a:lstStyle/>
        <a:p>
          <a:endParaRPr lang="ru-RU"/>
        </a:p>
      </dgm:t>
    </dgm:pt>
    <dgm:pt modelId="{F2966AE1-6F4F-4941-94B2-FD302E16B9FB}" type="sibTrans" cxnId="{D73BA949-2AB9-4437-8EAE-4EE48F9245DB}">
      <dgm:prSet/>
      <dgm:spPr/>
      <dgm:t>
        <a:bodyPr/>
        <a:lstStyle/>
        <a:p>
          <a:endParaRPr lang="ru-RU"/>
        </a:p>
      </dgm:t>
    </dgm:pt>
    <dgm:pt modelId="{59C75086-D3A1-47AC-8E1B-1BA1B7097533}">
      <dgm:prSet custT="1"/>
      <dgm:spPr/>
      <dgm:t>
        <a:bodyPr/>
        <a:lstStyle/>
        <a:p>
          <a:r>
            <a:rPr lang="kk-KZ" sz="1600" dirty="0"/>
            <a:t>КУМИР</a:t>
          </a:r>
          <a:endParaRPr lang="ru-RU" sz="1600" dirty="0"/>
        </a:p>
      </dgm:t>
    </dgm:pt>
    <dgm:pt modelId="{7F927917-1909-4C8F-9149-AFACEBEE1664}" type="parTrans" cxnId="{5A7CC369-320F-4FD5-803A-9B00908A0251}">
      <dgm:prSet/>
      <dgm:spPr/>
      <dgm:t>
        <a:bodyPr/>
        <a:lstStyle/>
        <a:p>
          <a:endParaRPr lang="ru-RU"/>
        </a:p>
      </dgm:t>
    </dgm:pt>
    <dgm:pt modelId="{AA38DB03-4790-4120-A77B-3D545AB82361}" type="sibTrans" cxnId="{5A7CC369-320F-4FD5-803A-9B00908A0251}">
      <dgm:prSet/>
      <dgm:spPr/>
      <dgm:t>
        <a:bodyPr/>
        <a:lstStyle/>
        <a:p>
          <a:endParaRPr lang="ru-RU"/>
        </a:p>
      </dgm:t>
    </dgm:pt>
    <dgm:pt modelId="{E4D01B0B-D98F-400B-AFE6-DEC14E9F684C}">
      <dgm:prSet custT="1"/>
      <dgm:spPr/>
      <dgm:t>
        <a:bodyPr/>
        <a:lstStyle/>
        <a:p>
          <a:r>
            <a:rPr lang="kk-KZ" sz="1600" dirty="0"/>
            <a:t>НАШАР ҮЛГІ</a:t>
          </a:r>
          <a:endParaRPr lang="ru-RU" sz="1600" dirty="0"/>
        </a:p>
      </dgm:t>
    </dgm:pt>
    <dgm:pt modelId="{183F1E47-95ED-4C0E-8ABB-D3EBE9F6C4AF}" type="parTrans" cxnId="{40F88E6A-943B-4F36-9DC2-F77EF0BA35DA}">
      <dgm:prSet/>
      <dgm:spPr/>
      <dgm:t>
        <a:bodyPr/>
        <a:lstStyle/>
        <a:p>
          <a:endParaRPr lang="ru-RU"/>
        </a:p>
      </dgm:t>
    </dgm:pt>
    <dgm:pt modelId="{E763903D-66A3-4BC4-849A-D3BACDC8D16E}" type="sibTrans" cxnId="{40F88E6A-943B-4F36-9DC2-F77EF0BA35DA}">
      <dgm:prSet/>
      <dgm:spPr/>
      <dgm:t>
        <a:bodyPr/>
        <a:lstStyle/>
        <a:p>
          <a:endParaRPr lang="ru-RU"/>
        </a:p>
      </dgm:t>
    </dgm:pt>
    <dgm:pt modelId="{9BD8744B-7BBE-442A-8B12-8CF2A7AFC6F3}">
      <dgm:prSet custT="1"/>
      <dgm:spPr/>
      <dgm:t>
        <a:bodyPr/>
        <a:lstStyle/>
        <a:p>
          <a:r>
            <a:rPr lang="kk-KZ" sz="1600" dirty="0"/>
            <a:t>АЛАСТАТЫЛҒАН, ҚУЫЛҒАН (ИЗГОЙ)</a:t>
          </a:r>
          <a:endParaRPr lang="ru-RU" sz="1600" dirty="0"/>
        </a:p>
      </dgm:t>
    </dgm:pt>
    <dgm:pt modelId="{26491906-FBA4-4846-A99B-B7FD935656DE}" type="parTrans" cxnId="{413F8C42-4088-4803-88B7-272135E34CEA}">
      <dgm:prSet/>
      <dgm:spPr/>
      <dgm:t>
        <a:bodyPr/>
        <a:lstStyle/>
        <a:p>
          <a:endParaRPr lang="ru-RU"/>
        </a:p>
      </dgm:t>
    </dgm:pt>
    <dgm:pt modelId="{A1FB128B-8C4D-4579-A398-EDB7C59D522B}" type="sibTrans" cxnId="{413F8C42-4088-4803-88B7-272135E34CEA}">
      <dgm:prSet/>
      <dgm:spPr/>
      <dgm:t>
        <a:bodyPr/>
        <a:lstStyle/>
        <a:p>
          <a:endParaRPr lang="ru-RU"/>
        </a:p>
      </dgm:t>
    </dgm:pt>
    <dgm:pt modelId="{9EACDA35-E135-4AAC-A515-5439BA5948E3}">
      <dgm:prSet custT="1"/>
      <dgm:spPr/>
      <dgm:t>
        <a:bodyPr/>
        <a:lstStyle/>
        <a:p>
          <a:r>
            <a:rPr lang="kk-KZ" sz="1600" dirty="0"/>
            <a:t>МАЗАҚ БОЛАТЫН (КОЗЕЛ ОТПУЩЕНИЯ)</a:t>
          </a:r>
          <a:endParaRPr lang="ru-RU" sz="1600" dirty="0"/>
        </a:p>
      </dgm:t>
    </dgm:pt>
    <dgm:pt modelId="{9F889E49-A925-4558-BBE5-1139D7F947D0}" type="parTrans" cxnId="{2571FAA1-5724-4059-B601-A97EAE5DCE08}">
      <dgm:prSet/>
      <dgm:spPr/>
      <dgm:t>
        <a:bodyPr/>
        <a:lstStyle/>
        <a:p>
          <a:endParaRPr lang="ru-RU"/>
        </a:p>
      </dgm:t>
    </dgm:pt>
    <dgm:pt modelId="{F1F27D19-6B17-4A98-8B44-EB3BA5CC254C}" type="sibTrans" cxnId="{2571FAA1-5724-4059-B601-A97EAE5DCE08}">
      <dgm:prSet/>
      <dgm:spPr/>
      <dgm:t>
        <a:bodyPr/>
        <a:lstStyle/>
        <a:p>
          <a:endParaRPr lang="ru-RU"/>
        </a:p>
      </dgm:t>
    </dgm:pt>
    <dgm:pt modelId="{319F7B86-3228-4B14-9641-01FBC5D99BDB}" type="pres">
      <dgm:prSet presAssocID="{A0291F4D-66DA-4F7D-8EA7-9DFF1EC0D73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EE6294-9551-4775-8BD2-98DFDFDC8E57}" type="pres">
      <dgm:prSet presAssocID="{EB6E1E3D-CD7D-47D8-A33A-3C747BE29068}" presName="parentLin" presStyleCnt="0"/>
      <dgm:spPr/>
    </dgm:pt>
    <dgm:pt modelId="{6E09516C-9B19-45E4-9274-9CB9C01CD2C2}" type="pres">
      <dgm:prSet presAssocID="{EB6E1E3D-CD7D-47D8-A33A-3C747BE29068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89CC909D-4EBB-46CD-B949-9C5433F30872}" type="pres">
      <dgm:prSet presAssocID="{EB6E1E3D-CD7D-47D8-A33A-3C747BE29068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3D0A6-0437-4931-AFEC-DFCDE219D72D}" type="pres">
      <dgm:prSet presAssocID="{EB6E1E3D-CD7D-47D8-A33A-3C747BE29068}" presName="negativeSpace" presStyleCnt="0"/>
      <dgm:spPr/>
    </dgm:pt>
    <dgm:pt modelId="{7EC8EFE5-55D3-42DC-A2A8-301805001E9F}" type="pres">
      <dgm:prSet presAssocID="{EB6E1E3D-CD7D-47D8-A33A-3C747BE29068}" presName="childText" presStyleLbl="conFgAcc1" presStyleIdx="0" presStyleCnt="10">
        <dgm:presLayoutVars>
          <dgm:bulletEnabled val="1"/>
        </dgm:presLayoutVars>
      </dgm:prSet>
      <dgm:spPr/>
    </dgm:pt>
    <dgm:pt modelId="{52CC70D4-08F1-4A2E-B701-41C479D2CB01}" type="pres">
      <dgm:prSet presAssocID="{3086C7C6-4F56-4138-9785-965AC782E237}" presName="spaceBetweenRectangles" presStyleCnt="0"/>
      <dgm:spPr/>
    </dgm:pt>
    <dgm:pt modelId="{37761945-7128-44D0-8788-15D0E39E3945}" type="pres">
      <dgm:prSet presAssocID="{9F929E9E-EA57-4C9A-8C4F-665BA470F575}" presName="parentLin" presStyleCnt="0"/>
      <dgm:spPr/>
    </dgm:pt>
    <dgm:pt modelId="{1BD829C9-1E3B-45AC-8D7F-8A8CF48C7071}" type="pres">
      <dgm:prSet presAssocID="{9F929E9E-EA57-4C9A-8C4F-665BA470F575}" presName="parentLeftMargin" presStyleLbl="node1" presStyleIdx="0" presStyleCnt="10"/>
      <dgm:spPr/>
      <dgm:t>
        <a:bodyPr/>
        <a:lstStyle/>
        <a:p>
          <a:endParaRPr lang="ru-RU"/>
        </a:p>
      </dgm:t>
    </dgm:pt>
    <dgm:pt modelId="{54A06BEC-1429-434A-B6FF-EA004731B1D2}" type="pres">
      <dgm:prSet presAssocID="{9F929E9E-EA57-4C9A-8C4F-665BA470F575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03E4C-DEDA-4ED7-800A-B312189CAC0E}" type="pres">
      <dgm:prSet presAssocID="{9F929E9E-EA57-4C9A-8C4F-665BA470F575}" presName="negativeSpace" presStyleCnt="0"/>
      <dgm:spPr/>
    </dgm:pt>
    <dgm:pt modelId="{AF74A209-841E-4E98-BBEE-222AFC661991}" type="pres">
      <dgm:prSet presAssocID="{9F929E9E-EA57-4C9A-8C4F-665BA470F575}" presName="childText" presStyleLbl="conFgAcc1" presStyleIdx="1" presStyleCnt="10">
        <dgm:presLayoutVars>
          <dgm:bulletEnabled val="1"/>
        </dgm:presLayoutVars>
      </dgm:prSet>
      <dgm:spPr/>
    </dgm:pt>
    <dgm:pt modelId="{9AD836CB-96BB-4063-844C-2937CBDA2DE2}" type="pres">
      <dgm:prSet presAssocID="{99AC6316-D704-4312-B6F5-78992F709A2D}" presName="spaceBetweenRectangles" presStyleCnt="0"/>
      <dgm:spPr/>
    </dgm:pt>
    <dgm:pt modelId="{A10EA329-4F6B-4271-AEFD-F7892FB2D5CF}" type="pres">
      <dgm:prSet presAssocID="{51E58430-A18B-4769-8FCA-FC8C24114AA6}" presName="parentLin" presStyleCnt="0"/>
      <dgm:spPr/>
    </dgm:pt>
    <dgm:pt modelId="{E8E28F43-FD7D-4659-9DF2-6A2FC12D151F}" type="pres">
      <dgm:prSet presAssocID="{51E58430-A18B-4769-8FCA-FC8C24114AA6}" presName="parentLeftMargin" presStyleLbl="node1" presStyleIdx="1" presStyleCnt="10"/>
      <dgm:spPr/>
      <dgm:t>
        <a:bodyPr/>
        <a:lstStyle/>
        <a:p>
          <a:endParaRPr lang="ru-RU"/>
        </a:p>
      </dgm:t>
    </dgm:pt>
    <dgm:pt modelId="{5D7E4DE4-0E8A-4BD0-8EFE-E55B3D6602DB}" type="pres">
      <dgm:prSet presAssocID="{51E58430-A18B-4769-8FCA-FC8C24114AA6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FAA3F6-4623-45A0-8E51-B349162021FA}" type="pres">
      <dgm:prSet presAssocID="{51E58430-A18B-4769-8FCA-FC8C24114AA6}" presName="negativeSpace" presStyleCnt="0"/>
      <dgm:spPr/>
    </dgm:pt>
    <dgm:pt modelId="{7A3A9021-43A8-4E90-BB98-425FA56F8F76}" type="pres">
      <dgm:prSet presAssocID="{51E58430-A18B-4769-8FCA-FC8C24114AA6}" presName="childText" presStyleLbl="conFgAcc1" presStyleIdx="2" presStyleCnt="10">
        <dgm:presLayoutVars>
          <dgm:bulletEnabled val="1"/>
        </dgm:presLayoutVars>
      </dgm:prSet>
      <dgm:spPr/>
    </dgm:pt>
    <dgm:pt modelId="{C54A0471-1325-475A-8B01-C08035D95B86}" type="pres">
      <dgm:prSet presAssocID="{69DC88A7-5AC6-45AF-A09A-1EC50CC59ED2}" presName="spaceBetweenRectangles" presStyleCnt="0"/>
      <dgm:spPr/>
    </dgm:pt>
    <dgm:pt modelId="{D8D06859-592E-46B6-AAD5-2B014CEF60A5}" type="pres">
      <dgm:prSet presAssocID="{68E3E357-043D-47E3-97F7-EA77593CC3F6}" presName="parentLin" presStyleCnt="0"/>
      <dgm:spPr/>
    </dgm:pt>
    <dgm:pt modelId="{0EEA1100-B354-4786-B3FA-D092994A2068}" type="pres">
      <dgm:prSet presAssocID="{68E3E357-043D-47E3-97F7-EA77593CC3F6}" presName="parentLeftMargin" presStyleLbl="node1" presStyleIdx="2" presStyleCnt="10"/>
      <dgm:spPr/>
      <dgm:t>
        <a:bodyPr/>
        <a:lstStyle/>
        <a:p>
          <a:endParaRPr lang="ru-RU"/>
        </a:p>
      </dgm:t>
    </dgm:pt>
    <dgm:pt modelId="{AC58AAA1-8BD3-4645-AFDA-F1AD83B97734}" type="pres">
      <dgm:prSet presAssocID="{68E3E357-043D-47E3-97F7-EA77593CC3F6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B4F856-3616-491A-9B39-FD13739D68D1}" type="pres">
      <dgm:prSet presAssocID="{68E3E357-043D-47E3-97F7-EA77593CC3F6}" presName="negativeSpace" presStyleCnt="0"/>
      <dgm:spPr/>
    </dgm:pt>
    <dgm:pt modelId="{53709253-FDC9-46D6-A4B5-38AACFD16774}" type="pres">
      <dgm:prSet presAssocID="{68E3E357-043D-47E3-97F7-EA77593CC3F6}" presName="childText" presStyleLbl="conFgAcc1" presStyleIdx="3" presStyleCnt="10">
        <dgm:presLayoutVars>
          <dgm:bulletEnabled val="1"/>
        </dgm:presLayoutVars>
      </dgm:prSet>
      <dgm:spPr/>
    </dgm:pt>
    <dgm:pt modelId="{58D8BDED-DB26-4A46-8578-6920A32AAA69}" type="pres">
      <dgm:prSet presAssocID="{DF38D247-DA50-4A2D-AC36-5A34CB26B2CE}" presName="spaceBetweenRectangles" presStyleCnt="0"/>
      <dgm:spPr/>
    </dgm:pt>
    <dgm:pt modelId="{E1275B17-429E-42CD-A1E2-BA7CBF8FE016}" type="pres">
      <dgm:prSet presAssocID="{21693A52-ACE7-4679-909E-4EBECF798AED}" presName="parentLin" presStyleCnt="0"/>
      <dgm:spPr/>
    </dgm:pt>
    <dgm:pt modelId="{B50514A5-52DF-423C-8E5B-82287702B9C0}" type="pres">
      <dgm:prSet presAssocID="{21693A52-ACE7-4679-909E-4EBECF798AED}" presName="parentLeftMargin" presStyleLbl="node1" presStyleIdx="3" presStyleCnt="10"/>
      <dgm:spPr/>
      <dgm:t>
        <a:bodyPr/>
        <a:lstStyle/>
        <a:p>
          <a:endParaRPr lang="ru-RU"/>
        </a:p>
      </dgm:t>
    </dgm:pt>
    <dgm:pt modelId="{AE5B2E0A-98F7-4977-8230-2B5CA7C6682D}" type="pres">
      <dgm:prSet presAssocID="{21693A52-ACE7-4679-909E-4EBECF798AED}" presName="parentText" presStyleLbl="node1" presStyleIdx="4" presStyleCnt="10" custLinFactNeighborX="7074" custLinFactNeighborY="-92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E7F17-6D47-4B5A-B927-875713577C7D}" type="pres">
      <dgm:prSet presAssocID="{21693A52-ACE7-4679-909E-4EBECF798AED}" presName="negativeSpace" presStyleCnt="0"/>
      <dgm:spPr/>
    </dgm:pt>
    <dgm:pt modelId="{E362A592-A4C8-4087-BED3-0BFF4E113E6B}" type="pres">
      <dgm:prSet presAssocID="{21693A52-ACE7-4679-909E-4EBECF798AED}" presName="childText" presStyleLbl="conFgAcc1" presStyleIdx="4" presStyleCnt="10">
        <dgm:presLayoutVars>
          <dgm:bulletEnabled val="1"/>
        </dgm:presLayoutVars>
      </dgm:prSet>
      <dgm:spPr/>
    </dgm:pt>
    <dgm:pt modelId="{1FF9BE93-4B6F-4728-9932-51FF1D15DD01}" type="pres">
      <dgm:prSet presAssocID="{F40A505F-9920-44B3-A554-495B3F526811}" presName="spaceBetweenRectangles" presStyleCnt="0"/>
      <dgm:spPr/>
    </dgm:pt>
    <dgm:pt modelId="{7131F451-3245-417C-A82A-72DC8F37A6D8}" type="pres">
      <dgm:prSet presAssocID="{257E2792-F304-42D5-9C77-7CD3260F125B}" presName="parentLin" presStyleCnt="0"/>
      <dgm:spPr/>
    </dgm:pt>
    <dgm:pt modelId="{12BB7846-4267-45DC-ADCB-324FEEA0B7D5}" type="pres">
      <dgm:prSet presAssocID="{257E2792-F304-42D5-9C77-7CD3260F125B}" presName="parentLeftMargin" presStyleLbl="node1" presStyleIdx="4" presStyleCnt="10"/>
      <dgm:spPr/>
      <dgm:t>
        <a:bodyPr/>
        <a:lstStyle/>
        <a:p>
          <a:endParaRPr lang="ru-RU"/>
        </a:p>
      </dgm:t>
    </dgm:pt>
    <dgm:pt modelId="{1227D40E-5A4E-4CDF-ACEB-EDA07CC10F15}" type="pres">
      <dgm:prSet presAssocID="{257E2792-F304-42D5-9C77-7CD3260F125B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9D8C2C-EB47-41E6-A699-9AF0CD5E1D60}" type="pres">
      <dgm:prSet presAssocID="{257E2792-F304-42D5-9C77-7CD3260F125B}" presName="negativeSpace" presStyleCnt="0"/>
      <dgm:spPr/>
    </dgm:pt>
    <dgm:pt modelId="{7A446D7D-F7D0-46B9-B640-95FA059342E2}" type="pres">
      <dgm:prSet presAssocID="{257E2792-F304-42D5-9C77-7CD3260F125B}" presName="childText" presStyleLbl="conFgAcc1" presStyleIdx="5" presStyleCnt="10">
        <dgm:presLayoutVars>
          <dgm:bulletEnabled val="1"/>
        </dgm:presLayoutVars>
      </dgm:prSet>
      <dgm:spPr/>
    </dgm:pt>
    <dgm:pt modelId="{EB78D3AB-F6A2-41FE-BD0E-CD5A24127523}" type="pres">
      <dgm:prSet presAssocID="{F2966AE1-6F4F-4941-94B2-FD302E16B9FB}" presName="spaceBetweenRectangles" presStyleCnt="0"/>
      <dgm:spPr/>
    </dgm:pt>
    <dgm:pt modelId="{E07DE77B-16F8-486E-B705-FECBA3114770}" type="pres">
      <dgm:prSet presAssocID="{E4D01B0B-D98F-400B-AFE6-DEC14E9F684C}" presName="parentLin" presStyleCnt="0"/>
      <dgm:spPr/>
    </dgm:pt>
    <dgm:pt modelId="{DB3DD545-BEA5-4FC1-8934-EF98449DB8ED}" type="pres">
      <dgm:prSet presAssocID="{E4D01B0B-D98F-400B-AFE6-DEC14E9F684C}" presName="parentLeftMargin" presStyleLbl="node1" presStyleIdx="5" presStyleCnt="10"/>
      <dgm:spPr/>
      <dgm:t>
        <a:bodyPr/>
        <a:lstStyle/>
        <a:p>
          <a:endParaRPr lang="ru-RU"/>
        </a:p>
      </dgm:t>
    </dgm:pt>
    <dgm:pt modelId="{CEE468EC-AEDA-4C5F-BA9A-0F7E1BE5A298}" type="pres">
      <dgm:prSet presAssocID="{E4D01B0B-D98F-400B-AFE6-DEC14E9F684C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F18E14-1D4E-4270-A16D-C2EF1D4CACBB}" type="pres">
      <dgm:prSet presAssocID="{E4D01B0B-D98F-400B-AFE6-DEC14E9F684C}" presName="negativeSpace" presStyleCnt="0"/>
      <dgm:spPr/>
    </dgm:pt>
    <dgm:pt modelId="{475FB751-70F5-45DB-8028-8BAEE2456723}" type="pres">
      <dgm:prSet presAssocID="{E4D01B0B-D98F-400B-AFE6-DEC14E9F684C}" presName="childText" presStyleLbl="conFgAcc1" presStyleIdx="6" presStyleCnt="10">
        <dgm:presLayoutVars>
          <dgm:bulletEnabled val="1"/>
        </dgm:presLayoutVars>
      </dgm:prSet>
      <dgm:spPr/>
    </dgm:pt>
    <dgm:pt modelId="{AD22278E-DB59-486C-AFB8-9CADF29F702C}" type="pres">
      <dgm:prSet presAssocID="{E763903D-66A3-4BC4-849A-D3BACDC8D16E}" presName="spaceBetweenRectangles" presStyleCnt="0"/>
      <dgm:spPr/>
    </dgm:pt>
    <dgm:pt modelId="{F4C422D7-7DC1-4D77-87C8-43208672A2C2}" type="pres">
      <dgm:prSet presAssocID="{59C75086-D3A1-47AC-8E1B-1BA1B7097533}" presName="parentLin" presStyleCnt="0"/>
      <dgm:spPr/>
    </dgm:pt>
    <dgm:pt modelId="{6871549E-F722-4804-8991-412809B6CDFD}" type="pres">
      <dgm:prSet presAssocID="{59C75086-D3A1-47AC-8E1B-1BA1B7097533}" presName="parentLeftMargin" presStyleLbl="node1" presStyleIdx="6" presStyleCnt="10"/>
      <dgm:spPr/>
      <dgm:t>
        <a:bodyPr/>
        <a:lstStyle/>
        <a:p>
          <a:endParaRPr lang="ru-RU"/>
        </a:p>
      </dgm:t>
    </dgm:pt>
    <dgm:pt modelId="{2794C0F4-BFE9-46C0-9C65-359F2B288105}" type="pres">
      <dgm:prSet presAssocID="{59C75086-D3A1-47AC-8E1B-1BA1B7097533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2B9DD-EA0C-40F0-ADF7-595E8939F183}" type="pres">
      <dgm:prSet presAssocID="{59C75086-D3A1-47AC-8E1B-1BA1B7097533}" presName="negativeSpace" presStyleCnt="0"/>
      <dgm:spPr/>
    </dgm:pt>
    <dgm:pt modelId="{2FB860B0-92CD-4221-BE55-9E7346F30415}" type="pres">
      <dgm:prSet presAssocID="{59C75086-D3A1-47AC-8E1B-1BA1B7097533}" presName="childText" presStyleLbl="conFgAcc1" presStyleIdx="7" presStyleCnt="10">
        <dgm:presLayoutVars>
          <dgm:bulletEnabled val="1"/>
        </dgm:presLayoutVars>
      </dgm:prSet>
      <dgm:spPr/>
    </dgm:pt>
    <dgm:pt modelId="{DD558AEC-6A1E-4253-98DE-266A27C4FC9E}" type="pres">
      <dgm:prSet presAssocID="{AA38DB03-4790-4120-A77B-3D545AB82361}" presName="spaceBetweenRectangles" presStyleCnt="0"/>
      <dgm:spPr/>
    </dgm:pt>
    <dgm:pt modelId="{A06AD22E-19CD-4C86-9EA2-C911A761E2C3}" type="pres">
      <dgm:prSet presAssocID="{9BD8744B-7BBE-442A-8B12-8CF2A7AFC6F3}" presName="parentLin" presStyleCnt="0"/>
      <dgm:spPr/>
    </dgm:pt>
    <dgm:pt modelId="{82F62F30-0B1F-445E-A61B-F2095C7AA0D5}" type="pres">
      <dgm:prSet presAssocID="{9BD8744B-7BBE-442A-8B12-8CF2A7AFC6F3}" presName="parentLeftMargin" presStyleLbl="node1" presStyleIdx="7" presStyleCnt="10"/>
      <dgm:spPr/>
      <dgm:t>
        <a:bodyPr/>
        <a:lstStyle/>
        <a:p>
          <a:endParaRPr lang="ru-RU"/>
        </a:p>
      </dgm:t>
    </dgm:pt>
    <dgm:pt modelId="{6267B7AB-AC86-4BC2-83E8-E22D3BCC66FC}" type="pres">
      <dgm:prSet presAssocID="{9BD8744B-7BBE-442A-8B12-8CF2A7AFC6F3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22B36-A079-48FE-97BF-E4A5D71C83CF}" type="pres">
      <dgm:prSet presAssocID="{9BD8744B-7BBE-442A-8B12-8CF2A7AFC6F3}" presName="negativeSpace" presStyleCnt="0"/>
      <dgm:spPr/>
    </dgm:pt>
    <dgm:pt modelId="{4A3AEF46-CACC-4DF1-978C-104A44765988}" type="pres">
      <dgm:prSet presAssocID="{9BD8744B-7BBE-442A-8B12-8CF2A7AFC6F3}" presName="childText" presStyleLbl="conFgAcc1" presStyleIdx="8" presStyleCnt="10">
        <dgm:presLayoutVars>
          <dgm:bulletEnabled val="1"/>
        </dgm:presLayoutVars>
      </dgm:prSet>
      <dgm:spPr/>
    </dgm:pt>
    <dgm:pt modelId="{DCCF97BA-9ECE-44D0-AAA7-031B4484CA50}" type="pres">
      <dgm:prSet presAssocID="{A1FB128B-8C4D-4579-A398-EDB7C59D522B}" presName="spaceBetweenRectangles" presStyleCnt="0"/>
      <dgm:spPr/>
    </dgm:pt>
    <dgm:pt modelId="{C18652F9-D312-4744-BA84-53324F74C3C7}" type="pres">
      <dgm:prSet presAssocID="{9EACDA35-E135-4AAC-A515-5439BA5948E3}" presName="parentLin" presStyleCnt="0"/>
      <dgm:spPr/>
    </dgm:pt>
    <dgm:pt modelId="{FC7E84F9-F5AC-48BD-9945-09E342A4C8E9}" type="pres">
      <dgm:prSet presAssocID="{9EACDA35-E135-4AAC-A515-5439BA5948E3}" presName="parentLeftMargin" presStyleLbl="node1" presStyleIdx="8" presStyleCnt="10"/>
      <dgm:spPr/>
      <dgm:t>
        <a:bodyPr/>
        <a:lstStyle/>
        <a:p>
          <a:endParaRPr lang="ru-RU"/>
        </a:p>
      </dgm:t>
    </dgm:pt>
    <dgm:pt modelId="{906C1EF1-2858-45AC-AD7E-033932759A0B}" type="pres">
      <dgm:prSet presAssocID="{9EACDA35-E135-4AAC-A515-5439BA5948E3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F24BA-58F7-48FE-9AA9-BDD86454BA16}" type="pres">
      <dgm:prSet presAssocID="{9EACDA35-E135-4AAC-A515-5439BA5948E3}" presName="negativeSpace" presStyleCnt="0"/>
      <dgm:spPr/>
    </dgm:pt>
    <dgm:pt modelId="{1E48F993-01A3-4AB5-834A-67B38FA02F6D}" type="pres">
      <dgm:prSet presAssocID="{9EACDA35-E135-4AAC-A515-5439BA5948E3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CCB2CCB1-1B01-4934-B01A-C4840C3875F1}" type="presOf" srcId="{9BD8744B-7BBE-442A-8B12-8CF2A7AFC6F3}" destId="{6267B7AB-AC86-4BC2-83E8-E22D3BCC66FC}" srcOrd="1" destOrd="0" presId="urn:microsoft.com/office/officeart/2005/8/layout/list1"/>
    <dgm:cxn modelId="{413F8C42-4088-4803-88B7-272135E34CEA}" srcId="{A0291F4D-66DA-4F7D-8EA7-9DFF1EC0D735}" destId="{9BD8744B-7BBE-442A-8B12-8CF2A7AFC6F3}" srcOrd="8" destOrd="0" parTransId="{26491906-FBA4-4846-A99B-B7FD935656DE}" sibTransId="{A1FB128B-8C4D-4579-A398-EDB7C59D522B}"/>
    <dgm:cxn modelId="{2571FAA1-5724-4059-B601-A97EAE5DCE08}" srcId="{A0291F4D-66DA-4F7D-8EA7-9DFF1EC0D735}" destId="{9EACDA35-E135-4AAC-A515-5439BA5948E3}" srcOrd="9" destOrd="0" parTransId="{9F889E49-A925-4558-BBE5-1139D7F947D0}" sibTransId="{F1F27D19-6B17-4A98-8B44-EB3BA5CC254C}"/>
    <dgm:cxn modelId="{40F88E6A-943B-4F36-9DC2-F77EF0BA35DA}" srcId="{A0291F4D-66DA-4F7D-8EA7-9DFF1EC0D735}" destId="{E4D01B0B-D98F-400B-AFE6-DEC14E9F684C}" srcOrd="6" destOrd="0" parTransId="{183F1E47-95ED-4C0E-8ABB-D3EBE9F6C4AF}" sibTransId="{E763903D-66A3-4BC4-849A-D3BACDC8D16E}"/>
    <dgm:cxn modelId="{A6799D2E-B3D0-4084-9BFD-FE7092A7FBF9}" type="presOf" srcId="{59C75086-D3A1-47AC-8E1B-1BA1B7097533}" destId="{6871549E-F722-4804-8991-412809B6CDFD}" srcOrd="0" destOrd="0" presId="urn:microsoft.com/office/officeart/2005/8/layout/list1"/>
    <dgm:cxn modelId="{AF1614EA-4241-4E09-A3D4-3A9C61EC2048}" type="presOf" srcId="{21693A52-ACE7-4679-909E-4EBECF798AED}" destId="{B50514A5-52DF-423C-8E5B-82287702B9C0}" srcOrd="0" destOrd="0" presId="urn:microsoft.com/office/officeart/2005/8/layout/list1"/>
    <dgm:cxn modelId="{F206005E-6661-4A94-AF3D-5E67D78BAA4B}" srcId="{A0291F4D-66DA-4F7D-8EA7-9DFF1EC0D735}" destId="{EB6E1E3D-CD7D-47D8-A33A-3C747BE29068}" srcOrd="0" destOrd="0" parTransId="{AE8E2849-9E14-4A93-B299-001E01F33B1C}" sibTransId="{3086C7C6-4F56-4138-9785-965AC782E237}"/>
    <dgm:cxn modelId="{2C624FFB-E972-4A57-A4FA-176729441BDE}" type="presOf" srcId="{9F929E9E-EA57-4C9A-8C4F-665BA470F575}" destId="{1BD829C9-1E3B-45AC-8D7F-8A8CF48C7071}" srcOrd="0" destOrd="0" presId="urn:microsoft.com/office/officeart/2005/8/layout/list1"/>
    <dgm:cxn modelId="{A343182D-C43F-42D6-878D-2555256738BE}" type="presOf" srcId="{68E3E357-043D-47E3-97F7-EA77593CC3F6}" destId="{AC58AAA1-8BD3-4645-AFDA-F1AD83B97734}" srcOrd="1" destOrd="0" presId="urn:microsoft.com/office/officeart/2005/8/layout/list1"/>
    <dgm:cxn modelId="{4562395C-E2D1-4665-96A1-EBB8FCF10BE3}" type="presOf" srcId="{59C75086-D3A1-47AC-8E1B-1BA1B7097533}" destId="{2794C0F4-BFE9-46C0-9C65-359F2B288105}" srcOrd="1" destOrd="0" presId="urn:microsoft.com/office/officeart/2005/8/layout/list1"/>
    <dgm:cxn modelId="{C80C9F75-DE77-4390-9269-95B2CEDA16A0}" type="presOf" srcId="{257E2792-F304-42D5-9C77-7CD3260F125B}" destId="{1227D40E-5A4E-4CDF-ACEB-EDA07CC10F15}" srcOrd="1" destOrd="0" presId="urn:microsoft.com/office/officeart/2005/8/layout/list1"/>
    <dgm:cxn modelId="{475B4FEA-EBDB-460B-B247-F67D96C15CF5}" type="presOf" srcId="{E4D01B0B-D98F-400B-AFE6-DEC14E9F684C}" destId="{DB3DD545-BEA5-4FC1-8934-EF98449DB8ED}" srcOrd="0" destOrd="0" presId="urn:microsoft.com/office/officeart/2005/8/layout/list1"/>
    <dgm:cxn modelId="{683DFD27-593E-45F6-B043-9730E72AE0AE}" type="presOf" srcId="{E4D01B0B-D98F-400B-AFE6-DEC14E9F684C}" destId="{CEE468EC-AEDA-4C5F-BA9A-0F7E1BE5A298}" srcOrd="1" destOrd="0" presId="urn:microsoft.com/office/officeart/2005/8/layout/list1"/>
    <dgm:cxn modelId="{08E1DDB2-00FD-405D-9D96-6DB8AC13AEAA}" srcId="{A0291F4D-66DA-4F7D-8EA7-9DFF1EC0D735}" destId="{21693A52-ACE7-4679-909E-4EBECF798AED}" srcOrd="4" destOrd="0" parTransId="{82D5AFB5-272D-4757-931D-C7291CE9AB96}" sibTransId="{F40A505F-9920-44B3-A554-495B3F526811}"/>
    <dgm:cxn modelId="{44441FA1-4A15-4AE4-B4DF-A1E5677F3C5B}" type="presOf" srcId="{257E2792-F304-42D5-9C77-7CD3260F125B}" destId="{12BB7846-4267-45DC-ADCB-324FEEA0B7D5}" srcOrd="0" destOrd="0" presId="urn:microsoft.com/office/officeart/2005/8/layout/list1"/>
    <dgm:cxn modelId="{7F5CE968-38F6-425F-AA3E-77E66535E630}" type="presOf" srcId="{EB6E1E3D-CD7D-47D8-A33A-3C747BE29068}" destId="{6E09516C-9B19-45E4-9274-9CB9C01CD2C2}" srcOrd="0" destOrd="0" presId="urn:microsoft.com/office/officeart/2005/8/layout/list1"/>
    <dgm:cxn modelId="{7FAF9B48-7973-4ED6-AF62-ED940F2996A0}" type="presOf" srcId="{9BD8744B-7BBE-442A-8B12-8CF2A7AFC6F3}" destId="{82F62F30-0B1F-445E-A61B-F2095C7AA0D5}" srcOrd="0" destOrd="0" presId="urn:microsoft.com/office/officeart/2005/8/layout/list1"/>
    <dgm:cxn modelId="{CB7AD2A9-735E-49FB-BED8-A33A925F2DBA}" type="presOf" srcId="{51E58430-A18B-4769-8FCA-FC8C24114AA6}" destId="{5D7E4DE4-0E8A-4BD0-8EFE-E55B3D6602DB}" srcOrd="1" destOrd="0" presId="urn:microsoft.com/office/officeart/2005/8/layout/list1"/>
    <dgm:cxn modelId="{964E9B63-36D2-4094-AB35-91F73CCF1FBE}" type="presOf" srcId="{EB6E1E3D-CD7D-47D8-A33A-3C747BE29068}" destId="{89CC909D-4EBB-46CD-B949-9C5433F30872}" srcOrd="1" destOrd="0" presId="urn:microsoft.com/office/officeart/2005/8/layout/list1"/>
    <dgm:cxn modelId="{93575BDA-7C2B-4200-B3B8-15E513B1B0BA}" type="presOf" srcId="{68E3E357-043D-47E3-97F7-EA77593CC3F6}" destId="{0EEA1100-B354-4786-B3FA-D092994A2068}" srcOrd="0" destOrd="0" presId="urn:microsoft.com/office/officeart/2005/8/layout/list1"/>
    <dgm:cxn modelId="{D73BA949-2AB9-4437-8EAE-4EE48F9245DB}" srcId="{A0291F4D-66DA-4F7D-8EA7-9DFF1EC0D735}" destId="{257E2792-F304-42D5-9C77-7CD3260F125B}" srcOrd="5" destOrd="0" parTransId="{8E1FA9CF-A563-442D-B4E8-7DE056DEE9DC}" sibTransId="{F2966AE1-6F4F-4941-94B2-FD302E16B9FB}"/>
    <dgm:cxn modelId="{D96B4168-7A2E-45F2-AE0B-118A48C00F48}" type="presOf" srcId="{9EACDA35-E135-4AAC-A515-5439BA5948E3}" destId="{FC7E84F9-F5AC-48BD-9945-09E342A4C8E9}" srcOrd="0" destOrd="0" presId="urn:microsoft.com/office/officeart/2005/8/layout/list1"/>
    <dgm:cxn modelId="{E12DEC52-29F3-4C5F-97FE-20E8EC471DA6}" srcId="{A0291F4D-66DA-4F7D-8EA7-9DFF1EC0D735}" destId="{51E58430-A18B-4769-8FCA-FC8C24114AA6}" srcOrd="2" destOrd="0" parTransId="{32CF91FE-AC38-4EF8-9BD0-7FF6599DEEA7}" sibTransId="{69DC88A7-5AC6-45AF-A09A-1EC50CC59ED2}"/>
    <dgm:cxn modelId="{5A7CC369-320F-4FD5-803A-9B00908A0251}" srcId="{A0291F4D-66DA-4F7D-8EA7-9DFF1EC0D735}" destId="{59C75086-D3A1-47AC-8E1B-1BA1B7097533}" srcOrd="7" destOrd="0" parTransId="{7F927917-1909-4C8F-9149-AFACEBEE1664}" sibTransId="{AA38DB03-4790-4120-A77B-3D545AB82361}"/>
    <dgm:cxn modelId="{99808008-7A2D-48F5-9AED-77DDA326B1CE}" srcId="{A0291F4D-66DA-4F7D-8EA7-9DFF1EC0D735}" destId="{68E3E357-043D-47E3-97F7-EA77593CC3F6}" srcOrd="3" destOrd="0" parTransId="{F6C7F0E8-57EC-4000-8F7A-1C1D28DDB4E6}" sibTransId="{DF38D247-DA50-4A2D-AC36-5A34CB26B2CE}"/>
    <dgm:cxn modelId="{0E750451-6F55-49C4-A283-FA2DAABAF13E}" type="presOf" srcId="{9EACDA35-E135-4AAC-A515-5439BA5948E3}" destId="{906C1EF1-2858-45AC-AD7E-033932759A0B}" srcOrd="1" destOrd="0" presId="urn:microsoft.com/office/officeart/2005/8/layout/list1"/>
    <dgm:cxn modelId="{C7B2D856-B5A7-4376-B155-3636094F2388}" type="presOf" srcId="{A0291F4D-66DA-4F7D-8EA7-9DFF1EC0D735}" destId="{319F7B86-3228-4B14-9641-01FBC5D99BDB}" srcOrd="0" destOrd="0" presId="urn:microsoft.com/office/officeart/2005/8/layout/list1"/>
    <dgm:cxn modelId="{79C5A0BD-6950-4685-8DB9-C223895DBACF}" type="presOf" srcId="{51E58430-A18B-4769-8FCA-FC8C24114AA6}" destId="{E8E28F43-FD7D-4659-9DF2-6A2FC12D151F}" srcOrd="0" destOrd="0" presId="urn:microsoft.com/office/officeart/2005/8/layout/list1"/>
    <dgm:cxn modelId="{80FCBCFE-E464-429C-B539-2C9630629027}" srcId="{A0291F4D-66DA-4F7D-8EA7-9DFF1EC0D735}" destId="{9F929E9E-EA57-4C9A-8C4F-665BA470F575}" srcOrd="1" destOrd="0" parTransId="{C30F347A-8146-4926-9FBD-5E388B2E3375}" sibTransId="{99AC6316-D704-4312-B6F5-78992F709A2D}"/>
    <dgm:cxn modelId="{881AEA8D-D6CB-425F-950D-9128B2E15EF3}" type="presOf" srcId="{21693A52-ACE7-4679-909E-4EBECF798AED}" destId="{AE5B2E0A-98F7-4977-8230-2B5CA7C6682D}" srcOrd="1" destOrd="0" presId="urn:microsoft.com/office/officeart/2005/8/layout/list1"/>
    <dgm:cxn modelId="{386C9E40-53E6-46AB-921A-8D853FB39DEB}" type="presOf" srcId="{9F929E9E-EA57-4C9A-8C4F-665BA470F575}" destId="{54A06BEC-1429-434A-B6FF-EA004731B1D2}" srcOrd="1" destOrd="0" presId="urn:microsoft.com/office/officeart/2005/8/layout/list1"/>
    <dgm:cxn modelId="{6C97A867-9949-4FAB-A650-57B2C3B9E2AC}" type="presParOf" srcId="{319F7B86-3228-4B14-9641-01FBC5D99BDB}" destId="{F0EE6294-9551-4775-8BD2-98DFDFDC8E57}" srcOrd="0" destOrd="0" presId="urn:microsoft.com/office/officeart/2005/8/layout/list1"/>
    <dgm:cxn modelId="{ED086768-40CB-4E56-8AA2-1CAD1BB37AAC}" type="presParOf" srcId="{F0EE6294-9551-4775-8BD2-98DFDFDC8E57}" destId="{6E09516C-9B19-45E4-9274-9CB9C01CD2C2}" srcOrd="0" destOrd="0" presId="urn:microsoft.com/office/officeart/2005/8/layout/list1"/>
    <dgm:cxn modelId="{54045250-2A7D-4DEC-9A50-C9C39384DAD6}" type="presParOf" srcId="{F0EE6294-9551-4775-8BD2-98DFDFDC8E57}" destId="{89CC909D-4EBB-46CD-B949-9C5433F30872}" srcOrd="1" destOrd="0" presId="urn:microsoft.com/office/officeart/2005/8/layout/list1"/>
    <dgm:cxn modelId="{04009176-4758-417E-AABF-F344F05CC556}" type="presParOf" srcId="{319F7B86-3228-4B14-9641-01FBC5D99BDB}" destId="{7983D0A6-0437-4931-AFEC-DFCDE219D72D}" srcOrd="1" destOrd="0" presId="urn:microsoft.com/office/officeart/2005/8/layout/list1"/>
    <dgm:cxn modelId="{081822F1-9AE3-436F-99BE-08212DA4BA1E}" type="presParOf" srcId="{319F7B86-3228-4B14-9641-01FBC5D99BDB}" destId="{7EC8EFE5-55D3-42DC-A2A8-301805001E9F}" srcOrd="2" destOrd="0" presId="urn:microsoft.com/office/officeart/2005/8/layout/list1"/>
    <dgm:cxn modelId="{88FA3E9F-7A56-4AFE-9399-52E3D6E5F8DD}" type="presParOf" srcId="{319F7B86-3228-4B14-9641-01FBC5D99BDB}" destId="{52CC70D4-08F1-4A2E-B701-41C479D2CB01}" srcOrd="3" destOrd="0" presId="urn:microsoft.com/office/officeart/2005/8/layout/list1"/>
    <dgm:cxn modelId="{491748FF-C7C2-43F6-9D76-1CE8098FB836}" type="presParOf" srcId="{319F7B86-3228-4B14-9641-01FBC5D99BDB}" destId="{37761945-7128-44D0-8788-15D0E39E3945}" srcOrd="4" destOrd="0" presId="urn:microsoft.com/office/officeart/2005/8/layout/list1"/>
    <dgm:cxn modelId="{A5046819-68D7-47AE-9E17-5DA609F142F4}" type="presParOf" srcId="{37761945-7128-44D0-8788-15D0E39E3945}" destId="{1BD829C9-1E3B-45AC-8D7F-8A8CF48C7071}" srcOrd="0" destOrd="0" presId="urn:microsoft.com/office/officeart/2005/8/layout/list1"/>
    <dgm:cxn modelId="{6BD01006-B4C0-4E27-A126-678F41881882}" type="presParOf" srcId="{37761945-7128-44D0-8788-15D0E39E3945}" destId="{54A06BEC-1429-434A-B6FF-EA004731B1D2}" srcOrd="1" destOrd="0" presId="urn:microsoft.com/office/officeart/2005/8/layout/list1"/>
    <dgm:cxn modelId="{97FBE974-E01A-4F27-B97A-5D822E0308ED}" type="presParOf" srcId="{319F7B86-3228-4B14-9641-01FBC5D99BDB}" destId="{1E603E4C-DEDA-4ED7-800A-B312189CAC0E}" srcOrd="5" destOrd="0" presId="urn:microsoft.com/office/officeart/2005/8/layout/list1"/>
    <dgm:cxn modelId="{BE458681-52D1-4646-901E-F307A2B1FDA4}" type="presParOf" srcId="{319F7B86-3228-4B14-9641-01FBC5D99BDB}" destId="{AF74A209-841E-4E98-BBEE-222AFC661991}" srcOrd="6" destOrd="0" presId="urn:microsoft.com/office/officeart/2005/8/layout/list1"/>
    <dgm:cxn modelId="{ECE3FAEB-23E7-422B-B279-6FAD686984E9}" type="presParOf" srcId="{319F7B86-3228-4B14-9641-01FBC5D99BDB}" destId="{9AD836CB-96BB-4063-844C-2937CBDA2DE2}" srcOrd="7" destOrd="0" presId="urn:microsoft.com/office/officeart/2005/8/layout/list1"/>
    <dgm:cxn modelId="{74B64C93-55E1-408F-96C3-67F3129B5434}" type="presParOf" srcId="{319F7B86-3228-4B14-9641-01FBC5D99BDB}" destId="{A10EA329-4F6B-4271-AEFD-F7892FB2D5CF}" srcOrd="8" destOrd="0" presId="urn:microsoft.com/office/officeart/2005/8/layout/list1"/>
    <dgm:cxn modelId="{28341C9E-E18A-4419-A9D5-BD004F3A2F2B}" type="presParOf" srcId="{A10EA329-4F6B-4271-AEFD-F7892FB2D5CF}" destId="{E8E28F43-FD7D-4659-9DF2-6A2FC12D151F}" srcOrd="0" destOrd="0" presId="urn:microsoft.com/office/officeart/2005/8/layout/list1"/>
    <dgm:cxn modelId="{A5D6527E-81CD-4F32-9DA5-7D7976F2572B}" type="presParOf" srcId="{A10EA329-4F6B-4271-AEFD-F7892FB2D5CF}" destId="{5D7E4DE4-0E8A-4BD0-8EFE-E55B3D6602DB}" srcOrd="1" destOrd="0" presId="urn:microsoft.com/office/officeart/2005/8/layout/list1"/>
    <dgm:cxn modelId="{C5C85F5D-99B5-43C3-ABAF-BCF242E22726}" type="presParOf" srcId="{319F7B86-3228-4B14-9641-01FBC5D99BDB}" destId="{6EFAA3F6-4623-45A0-8E51-B349162021FA}" srcOrd="9" destOrd="0" presId="urn:microsoft.com/office/officeart/2005/8/layout/list1"/>
    <dgm:cxn modelId="{8490D38F-EB2D-4649-B61B-C955E1E357F7}" type="presParOf" srcId="{319F7B86-3228-4B14-9641-01FBC5D99BDB}" destId="{7A3A9021-43A8-4E90-BB98-425FA56F8F76}" srcOrd="10" destOrd="0" presId="urn:microsoft.com/office/officeart/2005/8/layout/list1"/>
    <dgm:cxn modelId="{6707C659-E272-4D5F-BB76-A934782C2B5B}" type="presParOf" srcId="{319F7B86-3228-4B14-9641-01FBC5D99BDB}" destId="{C54A0471-1325-475A-8B01-C08035D95B86}" srcOrd="11" destOrd="0" presId="urn:microsoft.com/office/officeart/2005/8/layout/list1"/>
    <dgm:cxn modelId="{8D9298E7-97EE-4A93-9B12-E11AA90559E3}" type="presParOf" srcId="{319F7B86-3228-4B14-9641-01FBC5D99BDB}" destId="{D8D06859-592E-46B6-AAD5-2B014CEF60A5}" srcOrd="12" destOrd="0" presId="urn:microsoft.com/office/officeart/2005/8/layout/list1"/>
    <dgm:cxn modelId="{3D06A276-9091-4F7C-8969-C1A7A1B1EA13}" type="presParOf" srcId="{D8D06859-592E-46B6-AAD5-2B014CEF60A5}" destId="{0EEA1100-B354-4786-B3FA-D092994A2068}" srcOrd="0" destOrd="0" presId="urn:microsoft.com/office/officeart/2005/8/layout/list1"/>
    <dgm:cxn modelId="{99906A89-22FB-4D4C-8D89-BACF6673DF09}" type="presParOf" srcId="{D8D06859-592E-46B6-AAD5-2B014CEF60A5}" destId="{AC58AAA1-8BD3-4645-AFDA-F1AD83B97734}" srcOrd="1" destOrd="0" presId="urn:microsoft.com/office/officeart/2005/8/layout/list1"/>
    <dgm:cxn modelId="{5873B194-A6BE-4ECE-8AB1-6DA59F539479}" type="presParOf" srcId="{319F7B86-3228-4B14-9641-01FBC5D99BDB}" destId="{FDB4F856-3616-491A-9B39-FD13739D68D1}" srcOrd="13" destOrd="0" presId="urn:microsoft.com/office/officeart/2005/8/layout/list1"/>
    <dgm:cxn modelId="{3EAA1354-E9DC-40B6-825B-90F87C7EAC3F}" type="presParOf" srcId="{319F7B86-3228-4B14-9641-01FBC5D99BDB}" destId="{53709253-FDC9-46D6-A4B5-38AACFD16774}" srcOrd="14" destOrd="0" presId="urn:microsoft.com/office/officeart/2005/8/layout/list1"/>
    <dgm:cxn modelId="{AE40FF81-30CA-4760-BBB8-A03F01DD832F}" type="presParOf" srcId="{319F7B86-3228-4B14-9641-01FBC5D99BDB}" destId="{58D8BDED-DB26-4A46-8578-6920A32AAA69}" srcOrd="15" destOrd="0" presId="urn:microsoft.com/office/officeart/2005/8/layout/list1"/>
    <dgm:cxn modelId="{1BF2A996-07E8-48F3-B940-DCE435FD34AB}" type="presParOf" srcId="{319F7B86-3228-4B14-9641-01FBC5D99BDB}" destId="{E1275B17-429E-42CD-A1E2-BA7CBF8FE016}" srcOrd="16" destOrd="0" presId="urn:microsoft.com/office/officeart/2005/8/layout/list1"/>
    <dgm:cxn modelId="{83B6BEA7-4D9A-4E41-B3AF-D13263BE7AC6}" type="presParOf" srcId="{E1275B17-429E-42CD-A1E2-BA7CBF8FE016}" destId="{B50514A5-52DF-423C-8E5B-82287702B9C0}" srcOrd="0" destOrd="0" presId="urn:microsoft.com/office/officeart/2005/8/layout/list1"/>
    <dgm:cxn modelId="{6BA663D2-A453-4FAE-A053-7BBAA3F90FC0}" type="presParOf" srcId="{E1275B17-429E-42CD-A1E2-BA7CBF8FE016}" destId="{AE5B2E0A-98F7-4977-8230-2B5CA7C6682D}" srcOrd="1" destOrd="0" presId="urn:microsoft.com/office/officeart/2005/8/layout/list1"/>
    <dgm:cxn modelId="{920AA097-4D5D-4875-9503-AABD09E27A9D}" type="presParOf" srcId="{319F7B86-3228-4B14-9641-01FBC5D99BDB}" destId="{759E7F17-6D47-4B5A-B927-875713577C7D}" srcOrd="17" destOrd="0" presId="urn:microsoft.com/office/officeart/2005/8/layout/list1"/>
    <dgm:cxn modelId="{F41E50A5-96C4-49EB-AE2D-680A6CAD0686}" type="presParOf" srcId="{319F7B86-3228-4B14-9641-01FBC5D99BDB}" destId="{E362A592-A4C8-4087-BED3-0BFF4E113E6B}" srcOrd="18" destOrd="0" presId="urn:microsoft.com/office/officeart/2005/8/layout/list1"/>
    <dgm:cxn modelId="{30E3A1DE-035B-43D2-89E5-24E005797DC9}" type="presParOf" srcId="{319F7B86-3228-4B14-9641-01FBC5D99BDB}" destId="{1FF9BE93-4B6F-4728-9932-51FF1D15DD01}" srcOrd="19" destOrd="0" presId="urn:microsoft.com/office/officeart/2005/8/layout/list1"/>
    <dgm:cxn modelId="{D5737FBF-50C1-4064-B325-2E35367DEEA2}" type="presParOf" srcId="{319F7B86-3228-4B14-9641-01FBC5D99BDB}" destId="{7131F451-3245-417C-A82A-72DC8F37A6D8}" srcOrd="20" destOrd="0" presId="urn:microsoft.com/office/officeart/2005/8/layout/list1"/>
    <dgm:cxn modelId="{1EF58ACC-C842-4EAD-A2CA-23E0F5BADB63}" type="presParOf" srcId="{7131F451-3245-417C-A82A-72DC8F37A6D8}" destId="{12BB7846-4267-45DC-ADCB-324FEEA0B7D5}" srcOrd="0" destOrd="0" presId="urn:microsoft.com/office/officeart/2005/8/layout/list1"/>
    <dgm:cxn modelId="{4E4667E4-1C79-4828-BBEE-D4FEE46977FE}" type="presParOf" srcId="{7131F451-3245-417C-A82A-72DC8F37A6D8}" destId="{1227D40E-5A4E-4CDF-ACEB-EDA07CC10F15}" srcOrd="1" destOrd="0" presId="urn:microsoft.com/office/officeart/2005/8/layout/list1"/>
    <dgm:cxn modelId="{9119E550-C7F2-446C-BED4-F2EAD7A77E77}" type="presParOf" srcId="{319F7B86-3228-4B14-9641-01FBC5D99BDB}" destId="{409D8C2C-EB47-41E6-A699-9AF0CD5E1D60}" srcOrd="21" destOrd="0" presId="urn:microsoft.com/office/officeart/2005/8/layout/list1"/>
    <dgm:cxn modelId="{2E893491-779D-406C-B79F-FC3197E965DA}" type="presParOf" srcId="{319F7B86-3228-4B14-9641-01FBC5D99BDB}" destId="{7A446D7D-F7D0-46B9-B640-95FA059342E2}" srcOrd="22" destOrd="0" presId="urn:microsoft.com/office/officeart/2005/8/layout/list1"/>
    <dgm:cxn modelId="{311B76BB-95D9-422C-9110-6818D83BFDC8}" type="presParOf" srcId="{319F7B86-3228-4B14-9641-01FBC5D99BDB}" destId="{EB78D3AB-F6A2-41FE-BD0E-CD5A24127523}" srcOrd="23" destOrd="0" presId="urn:microsoft.com/office/officeart/2005/8/layout/list1"/>
    <dgm:cxn modelId="{A90AF0DB-CC6E-45F9-8030-FE7DB9A73B4A}" type="presParOf" srcId="{319F7B86-3228-4B14-9641-01FBC5D99BDB}" destId="{E07DE77B-16F8-486E-B705-FECBA3114770}" srcOrd="24" destOrd="0" presId="urn:microsoft.com/office/officeart/2005/8/layout/list1"/>
    <dgm:cxn modelId="{778B2E78-1B94-484B-A84B-69CC95E622E0}" type="presParOf" srcId="{E07DE77B-16F8-486E-B705-FECBA3114770}" destId="{DB3DD545-BEA5-4FC1-8934-EF98449DB8ED}" srcOrd="0" destOrd="0" presId="urn:microsoft.com/office/officeart/2005/8/layout/list1"/>
    <dgm:cxn modelId="{78491D7D-D7DF-49B7-AB72-F341C8F0ADDC}" type="presParOf" srcId="{E07DE77B-16F8-486E-B705-FECBA3114770}" destId="{CEE468EC-AEDA-4C5F-BA9A-0F7E1BE5A298}" srcOrd="1" destOrd="0" presId="urn:microsoft.com/office/officeart/2005/8/layout/list1"/>
    <dgm:cxn modelId="{CD90237A-8B8F-4F0A-B505-8A4B94A51F55}" type="presParOf" srcId="{319F7B86-3228-4B14-9641-01FBC5D99BDB}" destId="{7EF18E14-1D4E-4270-A16D-C2EF1D4CACBB}" srcOrd="25" destOrd="0" presId="urn:microsoft.com/office/officeart/2005/8/layout/list1"/>
    <dgm:cxn modelId="{425CE738-294D-413E-B5F8-EBFC67EFD932}" type="presParOf" srcId="{319F7B86-3228-4B14-9641-01FBC5D99BDB}" destId="{475FB751-70F5-45DB-8028-8BAEE2456723}" srcOrd="26" destOrd="0" presId="urn:microsoft.com/office/officeart/2005/8/layout/list1"/>
    <dgm:cxn modelId="{C72D8B75-659E-48CD-937A-6C277F76D8A5}" type="presParOf" srcId="{319F7B86-3228-4B14-9641-01FBC5D99BDB}" destId="{AD22278E-DB59-486C-AFB8-9CADF29F702C}" srcOrd="27" destOrd="0" presId="urn:microsoft.com/office/officeart/2005/8/layout/list1"/>
    <dgm:cxn modelId="{ECE6EB49-4799-410F-9210-9EF728255299}" type="presParOf" srcId="{319F7B86-3228-4B14-9641-01FBC5D99BDB}" destId="{F4C422D7-7DC1-4D77-87C8-43208672A2C2}" srcOrd="28" destOrd="0" presId="urn:microsoft.com/office/officeart/2005/8/layout/list1"/>
    <dgm:cxn modelId="{7EE1F6E4-5952-49C9-98E1-23D102046A39}" type="presParOf" srcId="{F4C422D7-7DC1-4D77-87C8-43208672A2C2}" destId="{6871549E-F722-4804-8991-412809B6CDFD}" srcOrd="0" destOrd="0" presId="urn:microsoft.com/office/officeart/2005/8/layout/list1"/>
    <dgm:cxn modelId="{601933DB-33F4-4F33-BBD6-51837FA57B73}" type="presParOf" srcId="{F4C422D7-7DC1-4D77-87C8-43208672A2C2}" destId="{2794C0F4-BFE9-46C0-9C65-359F2B288105}" srcOrd="1" destOrd="0" presId="urn:microsoft.com/office/officeart/2005/8/layout/list1"/>
    <dgm:cxn modelId="{3AF6F38D-B578-43A7-8033-99EFCAF74555}" type="presParOf" srcId="{319F7B86-3228-4B14-9641-01FBC5D99BDB}" destId="{4F62B9DD-EA0C-40F0-ADF7-595E8939F183}" srcOrd="29" destOrd="0" presId="urn:microsoft.com/office/officeart/2005/8/layout/list1"/>
    <dgm:cxn modelId="{969F654D-9823-49BA-BF59-93F8C9B5A66F}" type="presParOf" srcId="{319F7B86-3228-4B14-9641-01FBC5D99BDB}" destId="{2FB860B0-92CD-4221-BE55-9E7346F30415}" srcOrd="30" destOrd="0" presId="urn:microsoft.com/office/officeart/2005/8/layout/list1"/>
    <dgm:cxn modelId="{7D33E2E4-59C1-4A83-81C8-3A51EEA26635}" type="presParOf" srcId="{319F7B86-3228-4B14-9641-01FBC5D99BDB}" destId="{DD558AEC-6A1E-4253-98DE-266A27C4FC9E}" srcOrd="31" destOrd="0" presId="urn:microsoft.com/office/officeart/2005/8/layout/list1"/>
    <dgm:cxn modelId="{9C26E650-2552-4B8B-9841-21A9AE5A0E86}" type="presParOf" srcId="{319F7B86-3228-4B14-9641-01FBC5D99BDB}" destId="{A06AD22E-19CD-4C86-9EA2-C911A761E2C3}" srcOrd="32" destOrd="0" presId="urn:microsoft.com/office/officeart/2005/8/layout/list1"/>
    <dgm:cxn modelId="{80CF1F9E-0001-41D7-B11D-884EB90F4E02}" type="presParOf" srcId="{A06AD22E-19CD-4C86-9EA2-C911A761E2C3}" destId="{82F62F30-0B1F-445E-A61B-F2095C7AA0D5}" srcOrd="0" destOrd="0" presId="urn:microsoft.com/office/officeart/2005/8/layout/list1"/>
    <dgm:cxn modelId="{E35ED37B-B175-44F5-A4FA-63108E19C8C6}" type="presParOf" srcId="{A06AD22E-19CD-4C86-9EA2-C911A761E2C3}" destId="{6267B7AB-AC86-4BC2-83E8-E22D3BCC66FC}" srcOrd="1" destOrd="0" presId="urn:microsoft.com/office/officeart/2005/8/layout/list1"/>
    <dgm:cxn modelId="{0D5B0AD0-F296-4CC1-8CA4-C717E8A8E28D}" type="presParOf" srcId="{319F7B86-3228-4B14-9641-01FBC5D99BDB}" destId="{97022B36-A079-48FE-97BF-E4A5D71C83CF}" srcOrd="33" destOrd="0" presId="urn:microsoft.com/office/officeart/2005/8/layout/list1"/>
    <dgm:cxn modelId="{4CD3A41A-2DE2-490A-9540-7CB3856B71D0}" type="presParOf" srcId="{319F7B86-3228-4B14-9641-01FBC5D99BDB}" destId="{4A3AEF46-CACC-4DF1-978C-104A44765988}" srcOrd="34" destOrd="0" presId="urn:microsoft.com/office/officeart/2005/8/layout/list1"/>
    <dgm:cxn modelId="{1F10A2B3-E4CC-43F4-B0EB-D34D1DF22801}" type="presParOf" srcId="{319F7B86-3228-4B14-9641-01FBC5D99BDB}" destId="{DCCF97BA-9ECE-44D0-AAA7-031B4484CA50}" srcOrd="35" destOrd="0" presId="urn:microsoft.com/office/officeart/2005/8/layout/list1"/>
    <dgm:cxn modelId="{843BEF05-BE98-4C5A-989E-4CD553C70BB0}" type="presParOf" srcId="{319F7B86-3228-4B14-9641-01FBC5D99BDB}" destId="{C18652F9-D312-4744-BA84-53324F74C3C7}" srcOrd="36" destOrd="0" presId="urn:microsoft.com/office/officeart/2005/8/layout/list1"/>
    <dgm:cxn modelId="{202B169D-EA3A-49B2-9C47-BC44DAB7D934}" type="presParOf" srcId="{C18652F9-D312-4744-BA84-53324F74C3C7}" destId="{FC7E84F9-F5AC-48BD-9945-09E342A4C8E9}" srcOrd="0" destOrd="0" presId="urn:microsoft.com/office/officeart/2005/8/layout/list1"/>
    <dgm:cxn modelId="{1353DCCE-B9D8-4B1F-8699-64C80C8BF024}" type="presParOf" srcId="{C18652F9-D312-4744-BA84-53324F74C3C7}" destId="{906C1EF1-2858-45AC-AD7E-033932759A0B}" srcOrd="1" destOrd="0" presId="urn:microsoft.com/office/officeart/2005/8/layout/list1"/>
    <dgm:cxn modelId="{38ABFB9D-0A0A-4D8A-840F-7090F9B0E1E5}" type="presParOf" srcId="{319F7B86-3228-4B14-9641-01FBC5D99BDB}" destId="{80CF24BA-58F7-48FE-9AA9-BDD86454BA16}" srcOrd="37" destOrd="0" presId="urn:microsoft.com/office/officeart/2005/8/layout/list1"/>
    <dgm:cxn modelId="{0B52B0C5-16F3-4B0F-8BBA-D4BE3358ABB3}" type="presParOf" srcId="{319F7B86-3228-4B14-9641-01FBC5D99BDB}" destId="{1E48F993-01A3-4AB5-834A-67B38FA02F6D}" srcOrd="38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0291F4D-66DA-4F7D-8EA7-9DFF1EC0D735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EB6E1E3D-CD7D-47D8-A33A-3C747BE29068}">
      <dgm:prSet phldrT="[Текст]" custT="1"/>
      <dgm:spPr/>
      <dgm:t>
        <a:bodyPr/>
        <a:lstStyle/>
        <a:p>
          <a:r>
            <a:rPr lang="kk-KZ" sz="1800" dirty="0"/>
            <a:t>ЭМОЦИОНАЛДЫ – одан  топ мүшелері жанашырлықты көре алады.</a:t>
          </a:r>
          <a:r>
            <a:rPr lang="kk-KZ" sz="1600" dirty="0"/>
            <a:t>		</a:t>
          </a:r>
          <a:endParaRPr lang="ru-RU" sz="1600" dirty="0"/>
        </a:p>
      </dgm:t>
    </dgm:pt>
    <dgm:pt modelId="{AE8E2849-9E14-4A93-B299-001E01F33B1C}" type="parTrans" cxnId="{F206005E-6661-4A94-AF3D-5E67D78BAA4B}">
      <dgm:prSet/>
      <dgm:spPr/>
      <dgm:t>
        <a:bodyPr/>
        <a:lstStyle/>
        <a:p>
          <a:endParaRPr lang="ru-RU"/>
        </a:p>
      </dgm:t>
    </dgm:pt>
    <dgm:pt modelId="{3086C7C6-4F56-4138-9785-965AC782E237}" type="sibTrans" cxnId="{F206005E-6661-4A94-AF3D-5E67D78BAA4B}">
      <dgm:prSet/>
      <dgm:spPr/>
      <dgm:t>
        <a:bodyPr/>
        <a:lstStyle/>
        <a:p>
          <a:endParaRPr lang="ru-RU"/>
        </a:p>
      </dgm:t>
    </dgm:pt>
    <dgm:pt modelId="{9F929E9E-EA57-4C9A-8C4F-665BA470F575}">
      <dgm:prSet phldrT="[Текст]" custT="1"/>
      <dgm:spPr/>
      <dgm:t>
        <a:bodyPr/>
        <a:lstStyle/>
        <a:p>
          <a:r>
            <a:rPr lang="kk-KZ" sz="1800" dirty="0"/>
            <a:t>ІСКЕР - </a:t>
          </a:r>
          <a:r>
            <a:rPr lang="ru-RU" sz="1800" dirty="0" err="1"/>
            <a:t>ол</a:t>
          </a:r>
          <a:r>
            <a:rPr lang="ru-RU" sz="1800" dirty="0"/>
            <a:t> </a:t>
          </a:r>
          <a:r>
            <a:rPr lang="ru-RU" sz="1800" dirty="0" err="1"/>
            <a:t>бизнесті</a:t>
          </a:r>
          <a:r>
            <a:rPr lang="ru-RU" sz="1800" dirty="0"/>
            <a:t> </a:t>
          </a:r>
          <a:r>
            <a:rPr lang="ru-RU" sz="1800" dirty="0" err="1"/>
            <a:t>ұйымдастыруға</a:t>
          </a:r>
          <a:r>
            <a:rPr lang="ru-RU" sz="1800" dirty="0"/>
            <a:t>, </a:t>
          </a:r>
          <a:r>
            <a:rPr lang="ru-RU" sz="1800" dirty="0" err="1"/>
            <a:t>қажетті</a:t>
          </a:r>
          <a:r>
            <a:rPr lang="ru-RU" sz="1800" dirty="0"/>
            <a:t> </a:t>
          </a:r>
          <a:r>
            <a:rPr lang="ru-RU" sz="1800" dirty="0" err="1"/>
            <a:t>іскерлік</a:t>
          </a:r>
          <a:r>
            <a:rPr lang="ru-RU" sz="1800" dirty="0"/>
            <a:t> </a:t>
          </a:r>
          <a:r>
            <a:rPr lang="ru-RU" sz="1800" dirty="0" err="1"/>
            <a:t>қарым</a:t>
          </a:r>
          <a:r>
            <a:rPr lang="ru-RU" sz="1800" dirty="0"/>
            <a:t> -</a:t>
          </a:r>
          <a:r>
            <a:rPr lang="ru-RU" sz="1800" dirty="0" err="1"/>
            <a:t>қатынасты</a:t>
          </a:r>
          <a:r>
            <a:rPr lang="ru-RU" sz="1800" dirty="0"/>
            <a:t> </a:t>
          </a:r>
          <a:r>
            <a:rPr lang="ru-RU" sz="1800" dirty="0" err="1"/>
            <a:t>орнатуға</a:t>
          </a:r>
          <a:r>
            <a:rPr lang="ru-RU" sz="1800" dirty="0"/>
            <a:t>, </a:t>
          </a:r>
          <a:r>
            <a:rPr lang="ru-RU" sz="1800" dirty="0" err="1"/>
            <a:t>бизнестің</a:t>
          </a:r>
          <a:r>
            <a:rPr lang="ru-RU" sz="1800" dirty="0"/>
            <a:t> </a:t>
          </a:r>
          <a:r>
            <a:rPr lang="ru-RU" sz="1800" dirty="0" err="1"/>
            <a:t>сәттілігін</a:t>
          </a:r>
          <a:r>
            <a:rPr lang="ru-RU" sz="1800" dirty="0"/>
            <a:t> </a:t>
          </a:r>
          <a:r>
            <a:rPr lang="ru-RU" sz="1800" dirty="0" err="1"/>
            <a:t>қамтамасыз</a:t>
          </a:r>
          <a:r>
            <a:rPr lang="ru-RU" sz="1800" dirty="0"/>
            <a:t> </a:t>
          </a:r>
          <a:r>
            <a:rPr lang="ru-RU" sz="1800" dirty="0" err="1"/>
            <a:t>етуге</a:t>
          </a:r>
          <a:r>
            <a:rPr lang="ru-RU" sz="1800" dirty="0"/>
            <a:t> </a:t>
          </a:r>
          <a:r>
            <a:rPr lang="ru-RU" sz="1800" dirty="0" err="1"/>
            <a:t>қабілетті</a:t>
          </a:r>
          <a:r>
            <a:rPr lang="ru-RU" sz="1600" dirty="0"/>
            <a:t>.</a:t>
          </a:r>
          <a:r>
            <a:rPr lang="kk-KZ" sz="1600" dirty="0"/>
            <a:t> </a:t>
          </a:r>
          <a:endParaRPr lang="ru-RU" sz="1600" dirty="0"/>
        </a:p>
      </dgm:t>
    </dgm:pt>
    <dgm:pt modelId="{C30F347A-8146-4926-9FBD-5E388B2E3375}" type="parTrans" cxnId="{80FCBCFE-E464-429C-B539-2C9630629027}">
      <dgm:prSet/>
      <dgm:spPr/>
      <dgm:t>
        <a:bodyPr/>
        <a:lstStyle/>
        <a:p>
          <a:endParaRPr lang="ru-RU"/>
        </a:p>
      </dgm:t>
    </dgm:pt>
    <dgm:pt modelId="{99AC6316-D704-4312-B6F5-78992F709A2D}" type="sibTrans" cxnId="{80FCBCFE-E464-429C-B539-2C9630629027}">
      <dgm:prSet/>
      <dgm:spPr/>
      <dgm:t>
        <a:bodyPr/>
        <a:lstStyle/>
        <a:p>
          <a:endParaRPr lang="ru-RU"/>
        </a:p>
      </dgm:t>
    </dgm:pt>
    <dgm:pt modelId="{51E58430-A18B-4769-8FCA-FC8C24114AA6}">
      <dgm:prSet phldrT="[Текст]" custT="1"/>
      <dgm:spPr/>
      <dgm:t>
        <a:bodyPr/>
        <a:lstStyle/>
        <a:p>
          <a:r>
            <a:rPr lang="kk-KZ" sz="1600" dirty="0"/>
            <a:t>АҚПАРАТТЫ - </a:t>
          </a:r>
          <a:r>
            <a:rPr lang="ru-RU" sz="1600" dirty="0" err="1"/>
            <a:t>ол</a:t>
          </a:r>
          <a:r>
            <a:rPr lang="ru-RU" sz="1600" dirty="0"/>
            <a:t> </a:t>
          </a:r>
          <a:r>
            <a:rPr lang="ru-RU" sz="1600" dirty="0" err="1"/>
            <a:t>білімді</a:t>
          </a:r>
          <a:r>
            <a:rPr lang="ru-RU" sz="1600" dirty="0"/>
            <a:t>, </a:t>
          </a:r>
          <a:r>
            <a:rPr lang="ru-RU" sz="1600" dirty="0" err="1"/>
            <a:t>бәрін</a:t>
          </a:r>
          <a:r>
            <a:rPr lang="ru-RU" sz="1600" dirty="0"/>
            <a:t> </a:t>
          </a:r>
          <a:r>
            <a:rPr lang="ru-RU" sz="1600" dirty="0" err="1"/>
            <a:t>біледі</a:t>
          </a:r>
          <a:r>
            <a:rPr lang="ru-RU" sz="1600" dirty="0"/>
            <a:t>, </a:t>
          </a:r>
          <a:r>
            <a:rPr lang="ru-RU" sz="1600" dirty="0" err="1"/>
            <a:t>түсіндіре</a:t>
          </a:r>
          <a:r>
            <a:rPr lang="ru-RU" sz="1600" dirty="0"/>
            <a:t> </a:t>
          </a:r>
          <a:r>
            <a:rPr lang="ru-RU" sz="1600" dirty="0" err="1"/>
            <a:t>алады</a:t>
          </a:r>
          <a:r>
            <a:rPr lang="ru-RU" sz="1600" dirty="0"/>
            <a:t> </a:t>
          </a:r>
          <a:r>
            <a:rPr lang="ru-RU" sz="1600" dirty="0" err="1"/>
            <a:t>және</a:t>
          </a:r>
          <a:r>
            <a:rPr lang="ru-RU" sz="1600" dirty="0"/>
            <a:t> </a:t>
          </a:r>
          <a:r>
            <a:rPr lang="ru-RU" sz="1600" dirty="0" err="1"/>
            <a:t>қажетті</a:t>
          </a:r>
          <a:r>
            <a:rPr lang="ru-RU" sz="1600" dirty="0"/>
            <a:t> </a:t>
          </a:r>
          <a:r>
            <a:rPr lang="ru-RU" sz="1600" dirty="0" err="1"/>
            <a:t>ақпаратты</a:t>
          </a:r>
          <a:r>
            <a:rPr lang="ru-RU" sz="1600" dirty="0"/>
            <a:t> </a:t>
          </a:r>
          <a:r>
            <a:rPr lang="ru-RU" sz="1600" dirty="0" err="1"/>
            <a:t>табуға</a:t>
          </a:r>
          <a:r>
            <a:rPr lang="ru-RU" sz="1600" dirty="0"/>
            <a:t> </a:t>
          </a:r>
          <a:r>
            <a:rPr lang="ru-RU" sz="1600" dirty="0" err="1"/>
            <a:t>көмектеседі</a:t>
          </a:r>
          <a:r>
            <a:rPr lang="ru-RU" sz="1600" dirty="0"/>
            <a:t>.</a:t>
          </a:r>
        </a:p>
      </dgm:t>
    </dgm:pt>
    <dgm:pt modelId="{32CF91FE-AC38-4EF8-9BD0-7FF6599DEEA7}" type="parTrans" cxnId="{E12DEC52-29F3-4C5F-97FE-20E8EC471DA6}">
      <dgm:prSet/>
      <dgm:spPr/>
      <dgm:t>
        <a:bodyPr/>
        <a:lstStyle/>
        <a:p>
          <a:endParaRPr lang="ru-RU"/>
        </a:p>
      </dgm:t>
    </dgm:pt>
    <dgm:pt modelId="{69DC88A7-5AC6-45AF-A09A-1EC50CC59ED2}" type="sibTrans" cxnId="{E12DEC52-29F3-4C5F-97FE-20E8EC471DA6}">
      <dgm:prSet/>
      <dgm:spPr/>
      <dgm:t>
        <a:bodyPr/>
        <a:lstStyle/>
        <a:p>
          <a:endParaRPr lang="ru-RU"/>
        </a:p>
      </dgm:t>
    </dgm:pt>
    <dgm:pt modelId="{319F7B86-3228-4B14-9641-01FBC5D99BDB}" type="pres">
      <dgm:prSet presAssocID="{A0291F4D-66DA-4F7D-8EA7-9DFF1EC0D73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0EE6294-9551-4775-8BD2-98DFDFDC8E57}" type="pres">
      <dgm:prSet presAssocID="{EB6E1E3D-CD7D-47D8-A33A-3C747BE29068}" presName="parentLin" presStyleCnt="0"/>
      <dgm:spPr/>
    </dgm:pt>
    <dgm:pt modelId="{6E09516C-9B19-45E4-9274-9CB9C01CD2C2}" type="pres">
      <dgm:prSet presAssocID="{EB6E1E3D-CD7D-47D8-A33A-3C747BE2906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9CC909D-4EBB-46CD-B949-9C5433F30872}" type="pres">
      <dgm:prSet presAssocID="{EB6E1E3D-CD7D-47D8-A33A-3C747BE29068}" presName="parentText" presStyleLbl="node1" presStyleIdx="0" presStyleCnt="3" custScaleX="11079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83D0A6-0437-4931-AFEC-DFCDE219D72D}" type="pres">
      <dgm:prSet presAssocID="{EB6E1E3D-CD7D-47D8-A33A-3C747BE29068}" presName="negativeSpace" presStyleCnt="0"/>
      <dgm:spPr/>
    </dgm:pt>
    <dgm:pt modelId="{7EC8EFE5-55D3-42DC-A2A8-301805001E9F}" type="pres">
      <dgm:prSet presAssocID="{EB6E1E3D-CD7D-47D8-A33A-3C747BE29068}" presName="childText" presStyleLbl="conFgAcc1" presStyleIdx="0" presStyleCnt="3">
        <dgm:presLayoutVars>
          <dgm:bulletEnabled val="1"/>
        </dgm:presLayoutVars>
      </dgm:prSet>
      <dgm:spPr/>
    </dgm:pt>
    <dgm:pt modelId="{52CC70D4-08F1-4A2E-B701-41C479D2CB01}" type="pres">
      <dgm:prSet presAssocID="{3086C7C6-4F56-4138-9785-965AC782E237}" presName="spaceBetweenRectangles" presStyleCnt="0"/>
      <dgm:spPr/>
    </dgm:pt>
    <dgm:pt modelId="{37761945-7128-44D0-8788-15D0E39E3945}" type="pres">
      <dgm:prSet presAssocID="{9F929E9E-EA57-4C9A-8C4F-665BA470F575}" presName="parentLin" presStyleCnt="0"/>
      <dgm:spPr/>
    </dgm:pt>
    <dgm:pt modelId="{1BD829C9-1E3B-45AC-8D7F-8A8CF48C7071}" type="pres">
      <dgm:prSet presAssocID="{9F929E9E-EA57-4C9A-8C4F-665BA470F57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54A06BEC-1429-434A-B6FF-EA004731B1D2}" type="pres">
      <dgm:prSet presAssocID="{9F929E9E-EA57-4C9A-8C4F-665BA470F575}" presName="parentText" presStyleLbl="node1" presStyleIdx="1" presStyleCnt="3" custScaleX="1118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603E4C-DEDA-4ED7-800A-B312189CAC0E}" type="pres">
      <dgm:prSet presAssocID="{9F929E9E-EA57-4C9A-8C4F-665BA470F575}" presName="negativeSpace" presStyleCnt="0"/>
      <dgm:spPr/>
    </dgm:pt>
    <dgm:pt modelId="{AF74A209-841E-4E98-BBEE-222AFC661991}" type="pres">
      <dgm:prSet presAssocID="{9F929E9E-EA57-4C9A-8C4F-665BA470F575}" presName="childText" presStyleLbl="conFgAcc1" presStyleIdx="1" presStyleCnt="3">
        <dgm:presLayoutVars>
          <dgm:bulletEnabled val="1"/>
        </dgm:presLayoutVars>
      </dgm:prSet>
      <dgm:spPr/>
    </dgm:pt>
    <dgm:pt modelId="{9AD836CB-96BB-4063-844C-2937CBDA2DE2}" type="pres">
      <dgm:prSet presAssocID="{99AC6316-D704-4312-B6F5-78992F709A2D}" presName="spaceBetweenRectangles" presStyleCnt="0"/>
      <dgm:spPr/>
    </dgm:pt>
    <dgm:pt modelId="{A10EA329-4F6B-4271-AEFD-F7892FB2D5CF}" type="pres">
      <dgm:prSet presAssocID="{51E58430-A18B-4769-8FCA-FC8C24114AA6}" presName="parentLin" presStyleCnt="0"/>
      <dgm:spPr/>
    </dgm:pt>
    <dgm:pt modelId="{E8E28F43-FD7D-4659-9DF2-6A2FC12D151F}" type="pres">
      <dgm:prSet presAssocID="{51E58430-A18B-4769-8FCA-FC8C24114AA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D7E4DE4-0E8A-4BD0-8EFE-E55B3D6602DB}" type="pres">
      <dgm:prSet presAssocID="{51E58430-A18B-4769-8FCA-FC8C24114AA6}" presName="parentText" presStyleLbl="node1" presStyleIdx="2" presStyleCnt="3" custScaleX="1139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FAA3F6-4623-45A0-8E51-B349162021FA}" type="pres">
      <dgm:prSet presAssocID="{51E58430-A18B-4769-8FCA-FC8C24114AA6}" presName="negativeSpace" presStyleCnt="0"/>
      <dgm:spPr/>
    </dgm:pt>
    <dgm:pt modelId="{7A3A9021-43A8-4E90-BB98-425FA56F8F76}" type="pres">
      <dgm:prSet presAssocID="{51E58430-A18B-4769-8FCA-FC8C24114AA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F5CE968-38F6-425F-AA3E-77E66535E630}" type="presOf" srcId="{EB6E1E3D-CD7D-47D8-A33A-3C747BE29068}" destId="{6E09516C-9B19-45E4-9274-9CB9C01CD2C2}" srcOrd="0" destOrd="0" presId="urn:microsoft.com/office/officeart/2005/8/layout/list1"/>
    <dgm:cxn modelId="{E12DEC52-29F3-4C5F-97FE-20E8EC471DA6}" srcId="{A0291F4D-66DA-4F7D-8EA7-9DFF1EC0D735}" destId="{51E58430-A18B-4769-8FCA-FC8C24114AA6}" srcOrd="2" destOrd="0" parTransId="{32CF91FE-AC38-4EF8-9BD0-7FF6599DEEA7}" sibTransId="{69DC88A7-5AC6-45AF-A09A-1EC50CC59ED2}"/>
    <dgm:cxn modelId="{964E9B63-36D2-4094-AB35-91F73CCF1FBE}" type="presOf" srcId="{EB6E1E3D-CD7D-47D8-A33A-3C747BE29068}" destId="{89CC909D-4EBB-46CD-B949-9C5433F30872}" srcOrd="1" destOrd="0" presId="urn:microsoft.com/office/officeart/2005/8/layout/list1"/>
    <dgm:cxn modelId="{C7B2D856-B5A7-4376-B155-3636094F2388}" type="presOf" srcId="{A0291F4D-66DA-4F7D-8EA7-9DFF1EC0D735}" destId="{319F7B86-3228-4B14-9641-01FBC5D99BDB}" srcOrd="0" destOrd="0" presId="urn:microsoft.com/office/officeart/2005/8/layout/list1"/>
    <dgm:cxn modelId="{79C5A0BD-6950-4685-8DB9-C223895DBACF}" type="presOf" srcId="{51E58430-A18B-4769-8FCA-FC8C24114AA6}" destId="{E8E28F43-FD7D-4659-9DF2-6A2FC12D151F}" srcOrd="0" destOrd="0" presId="urn:microsoft.com/office/officeart/2005/8/layout/list1"/>
    <dgm:cxn modelId="{2C624FFB-E972-4A57-A4FA-176729441BDE}" type="presOf" srcId="{9F929E9E-EA57-4C9A-8C4F-665BA470F575}" destId="{1BD829C9-1E3B-45AC-8D7F-8A8CF48C7071}" srcOrd="0" destOrd="0" presId="urn:microsoft.com/office/officeart/2005/8/layout/list1"/>
    <dgm:cxn modelId="{386C9E40-53E6-46AB-921A-8D853FB39DEB}" type="presOf" srcId="{9F929E9E-EA57-4C9A-8C4F-665BA470F575}" destId="{54A06BEC-1429-434A-B6FF-EA004731B1D2}" srcOrd="1" destOrd="0" presId="urn:microsoft.com/office/officeart/2005/8/layout/list1"/>
    <dgm:cxn modelId="{80FCBCFE-E464-429C-B539-2C9630629027}" srcId="{A0291F4D-66DA-4F7D-8EA7-9DFF1EC0D735}" destId="{9F929E9E-EA57-4C9A-8C4F-665BA470F575}" srcOrd="1" destOrd="0" parTransId="{C30F347A-8146-4926-9FBD-5E388B2E3375}" sibTransId="{99AC6316-D704-4312-B6F5-78992F709A2D}"/>
    <dgm:cxn modelId="{F206005E-6661-4A94-AF3D-5E67D78BAA4B}" srcId="{A0291F4D-66DA-4F7D-8EA7-9DFF1EC0D735}" destId="{EB6E1E3D-CD7D-47D8-A33A-3C747BE29068}" srcOrd="0" destOrd="0" parTransId="{AE8E2849-9E14-4A93-B299-001E01F33B1C}" sibTransId="{3086C7C6-4F56-4138-9785-965AC782E237}"/>
    <dgm:cxn modelId="{CB7AD2A9-735E-49FB-BED8-A33A925F2DBA}" type="presOf" srcId="{51E58430-A18B-4769-8FCA-FC8C24114AA6}" destId="{5D7E4DE4-0E8A-4BD0-8EFE-E55B3D6602DB}" srcOrd="1" destOrd="0" presId="urn:microsoft.com/office/officeart/2005/8/layout/list1"/>
    <dgm:cxn modelId="{6C97A867-9949-4FAB-A650-57B2C3B9E2AC}" type="presParOf" srcId="{319F7B86-3228-4B14-9641-01FBC5D99BDB}" destId="{F0EE6294-9551-4775-8BD2-98DFDFDC8E57}" srcOrd="0" destOrd="0" presId="urn:microsoft.com/office/officeart/2005/8/layout/list1"/>
    <dgm:cxn modelId="{ED086768-40CB-4E56-8AA2-1CAD1BB37AAC}" type="presParOf" srcId="{F0EE6294-9551-4775-8BD2-98DFDFDC8E57}" destId="{6E09516C-9B19-45E4-9274-9CB9C01CD2C2}" srcOrd="0" destOrd="0" presId="urn:microsoft.com/office/officeart/2005/8/layout/list1"/>
    <dgm:cxn modelId="{54045250-2A7D-4DEC-9A50-C9C39384DAD6}" type="presParOf" srcId="{F0EE6294-9551-4775-8BD2-98DFDFDC8E57}" destId="{89CC909D-4EBB-46CD-B949-9C5433F30872}" srcOrd="1" destOrd="0" presId="urn:microsoft.com/office/officeart/2005/8/layout/list1"/>
    <dgm:cxn modelId="{04009176-4758-417E-AABF-F344F05CC556}" type="presParOf" srcId="{319F7B86-3228-4B14-9641-01FBC5D99BDB}" destId="{7983D0A6-0437-4931-AFEC-DFCDE219D72D}" srcOrd="1" destOrd="0" presId="urn:microsoft.com/office/officeart/2005/8/layout/list1"/>
    <dgm:cxn modelId="{081822F1-9AE3-436F-99BE-08212DA4BA1E}" type="presParOf" srcId="{319F7B86-3228-4B14-9641-01FBC5D99BDB}" destId="{7EC8EFE5-55D3-42DC-A2A8-301805001E9F}" srcOrd="2" destOrd="0" presId="urn:microsoft.com/office/officeart/2005/8/layout/list1"/>
    <dgm:cxn modelId="{88FA3E9F-7A56-4AFE-9399-52E3D6E5F8DD}" type="presParOf" srcId="{319F7B86-3228-4B14-9641-01FBC5D99BDB}" destId="{52CC70D4-08F1-4A2E-B701-41C479D2CB01}" srcOrd="3" destOrd="0" presId="urn:microsoft.com/office/officeart/2005/8/layout/list1"/>
    <dgm:cxn modelId="{491748FF-C7C2-43F6-9D76-1CE8098FB836}" type="presParOf" srcId="{319F7B86-3228-4B14-9641-01FBC5D99BDB}" destId="{37761945-7128-44D0-8788-15D0E39E3945}" srcOrd="4" destOrd="0" presId="urn:microsoft.com/office/officeart/2005/8/layout/list1"/>
    <dgm:cxn modelId="{A5046819-68D7-47AE-9E17-5DA609F142F4}" type="presParOf" srcId="{37761945-7128-44D0-8788-15D0E39E3945}" destId="{1BD829C9-1E3B-45AC-8D7F-8A8CF48C7071}" srcOrd="0" destOrd="0" presId="urn:microsoft.com/office/officeart/2005/8/layout/list1"/>
    <dgm:cxn modelId="{6BD01006-B4C0-4E27-A126-678F41881882}" type="presParOf" srcId="{37761945-7128-44D0-8788-15D0E39E3945}" destId="{54A06BEC-1429-434A-B6FF-EA004731B1D2}" srcOrd="1" destOrd="0" presId="urn:microsoft.com/office/officeart/2005/8/layout/list1"/>
    <dgm:cxn modelId="{97FBE974-E01A-4F27-B97A-5D822E0308ED}" type="presParOf" srcId="{319F7B86-3228-4B14-9641-01FBC5D99BDB}" destId="{1E603E4C-DEDA-4ED7-800A-B312189CAC0E}" srcOrd="5" destOrd="0" presId="urn:microsoft.com/office/officeart/2005/8/layout/list1"/>
    <dgm:cxn modelId="{BE458681-52D1-4646-901E-F307A2B1FDA4}" type="presParOf" srcId="{319F7B86-3228-4B14-9641-01FBC5D99BDB}" destId="{AF74A209-841E-4E98-BBEE-222AFC661991}" srcOrd="6" destOrd="0" presId="urn:microsoft.com/office/officeart/2005/8/layout/list1"/>
    <dgm:cxn modelId="{ECE3FAEB-23E7-422B-B279-6FAD686984E9}" type="presParOf" srcId="{319F7B86-3228-4B14-9641-01FBC5D99BDB}" destId="{9AD836CB-96BB-4063-844C-2937CBDA2DE2}" srcOrd="7" destOrd="0" presId="urn:microsoft.com/office/officeart/2005/8/layout/list1"/>
    <dgm:cxn modelId="{74B64C93-55E1-408F-96C3-67F3129B5434}" type="presParOf" srcId="{319F7B86-3228-4B14-9641-01FBC5D99BDB}" destId="{A10EA329-4F6B-4271-AEFD-F7892FB2D5CF}" srcOrd="8" destOrd="0" presId="urn:microsoft.com/office/officeart/2005/8/layout/list1"/>
    <dgm:cxn modelId="{28341C9E-E18A-4419-A9D5-BD004F3A2F2B}" type="presParOf" srcId="{A10EA329-4F6B-4271-AEFD-F7892FB2D5CF}" destId="{E8E28F43-FD7D-4659-9DF2-6A2FC12D151F}" srcOrd="0" destOrd="0" presId="urn:microsoft.com/office/officeart/2005/8/layout/list1"/>
    <dgm:cxn modelId="{A5D6527E-81CD-4F32-9DA5-7D7976F2572B}" type="presParOf" srcId="{A10EA329-4F6B-4271-AEFD-F7892FB2D5CF}" destId="{5D7E4DE4-0E8A-4BD0-8EFE-E55B3D6602DB}" srcOrd="1" destOrd="0" presId="urn:microsoft.com/office/officeart/2005/8/layout/list1"/>
    <dgm:cxn modelId="{C5C85F5D-99B5-43C3-ABAF-BCF242E22726}" type="presParOf" srcId="{319F7B86-3228-4B14-9641-01FBC5D99BDB}" destId="{6EFAA3F6-4623-45A0-8E51-B349162021FA}" srcOrd="9" destOrd="0" presId="urn:microsoft.com/office/officeart/2005/8/layout/list1"/>
    <dgm:cxn modelId="{8490D38F-EB2D-4649-B61B-C955E1E357F7}" type="presParOf" srcId="{319F7B86-3228-4B14-9641-01FBC5D99BDB}" destId="{7A3A9021-43A8-4E90-BB98-425FA56F8F76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1A2C90-7FC3-4DBA-A2AC-A8F661A0638E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F84A06D2-C57A-4F68-B397-B1862F19791D}">
      <dgm:prSet phldrT="[Текст]"/>
      <dgm:spPr/>
      <dgm:t>
        <a:bodyPr/>
        <a:lstStyle/>
        <a:p>
          <a:r>
            <a:rPr lang="kk-KZ" dirty="0"/>
            <a:t>Жеке қасиеттері</a:t>
          </a:r>
          <a:endParaRPr lang="ru-RU" dirty="0"/>
        </a:p>
      </dgm:t>
    </dgm:pt>
    <dgm:pt modelId="{F5C015E2-64C7-49F4-939E-FB3D8314A1D1}" type="parTrans" cxnId="{712B2183-0715-4827-9B86-5A171AFE632B}">
      <dgm:prSet/>
      <dgm:spPr/>
      <dgm:t>
        <a:bodyPr/>
        <a:lstStyle/>
        <a:p>
          <a:endParaRPr lang="ru-RU"/>
        </a:p>
      </dgm:t>
    </dgm:pt>
    <dgm:pt modelId="{4705E82C-37C4-4363-9DEA-68C25C0D4E19}" type="sibTrans" cxnId="{712B2183-0715-4827-9B86-5A171AFE632B}">
      <dgm:prSet/>
      <dgm:spPr/>
      <dgm:t>
        <a:bodyPr/>
        <a:lstStyle/>
        <a:p>
          <a:endParaRPr lang="ru-RU"/>
        </a:p>
      </dgm:t>
    </dgm:pt>
    <dgm:pt modelId="{959873B8-82A6-428D-B187-B286308044D2}">
      <dgm:prSet phldrT="[Текст]"/>
      <dgm:spPr/>
      <dgm:t>
        <a:bodyPr/>
        <a:lstStyle/>
        <a:p>
          <a:r>
            <a:rPr lang="kk-KZ" dirty="0"/>
            <a:t>Дене-бітім концепциясы</a:t>
          </a:r>
          <a:endParaRPr lang="ru-RU" dirty="0"/>
        </a:p>
      </dgm:t>
    </dgm:pt>
    <dgm:pt modelId="{4A605AFA-6E5C-43A2-B351-C6941D0231CD}" type="parTrans" cxnId="{7BE80EB2-6E99-41EC-83D5-274AFF89CF3D}">
      <dgm:prSet/>
      <dgm:spPr/>
      <dgm:t>
        <a:bodyPr/>
        <a:lstStyle/>
        <a:p>
          <a:endParaRPr lang="ru-RU"/>
        </a:p>
      </dgm:t>
    </dgm:pt>
    <dgm:pt modelId="{8E46D4C5-D2D8-4600-8CA7-DD5F4FBDB14C}" type="sibTrans" cxnId="{7BE80EB2-6E99-41EC-83D5-274AFF89CF3D}">
      <dgm:prSet/>
      <dgm:spPr/>
      <dgm:t>
        <a:bodyPr/>
        <a:lstStyle/>
        <a:p>
          <a:endParaRPr lang="ru-RU"/>
        </a:p>
      </dgm:t>
    </dgm:pt>
    <dgm:pt modelId="{9EC0690E-28DE-41D2-89CE-F58D1AE0EED4}">
      <dgm:prSet phldrT="[Текст]"/>
      <dgm:spPr/>
      <dgm:t>
        <a:bodyPr/>
        <a:lstStyle/>
        <a:p>
          <a:r>
            <a:rPr lang="kk-KZ" dirty="0"/>
            <a:t>Ешқандай маңызы жоқ екені дәлелденді</a:t>
          </a:r>
          <a:endParaRPr lang="ru-RU" dirty="0"/>
        </a:p>
      </dgm:t>
    </dgm:pt>
    <dgm:pt modelId="{48BED525-03C1-460E-A206-A5E2698E27EC}" type="parTrans" cxnId="{92940E29-A97B-4BD5-873C-FA2538C2BBBB}">
      <dgm:prSet/>
      <dgm:spPr/>
      <dgm:t>
        <a:bodyPr/>
        <a:lstStyle/>
        <a:p>
          <a:endParaRPr lang="ru-RU"/>
        </a:p>
      </dgm:t>
    </dgm:pt>
    <dgm:pt modelId="{933B2A90-F7F2-4863-880F-DBC124FDC74C}" type="sibTrans" cxnId="{92940E29-A97B-4BD5-873C-FA2538C2BBBB}">
      <dgm:prSet/>
      <dgm:spPr/>
      <dgm:t>
        <a:bodyPr/>
        <a:lstStyle/>
        <a:p>
          <a:endParaRPr lang="ru-RU"/>
        </a:p>
      </dgm:t>
    </dgm:pt>
    <dgm:pt modelId="{D088E5B5-5547-4532-B98A-7EB8F0ACDADB}">
      <dgm:prSet phldrT="[Текст]"/>
      <dgm:spPr/>
      <dgm:t>
        <a:bodyPr/>
        <a:lstStyle/>
        <a:p>
          <a:r>
            <a:rPr lang="kk-KZ" dirty="0"/>
            <a:t>Интеллигенттілік концепциясы</a:t>
          </a:r>
          <a:endParaRPr lang="ru-RU" dirty="0"/>
        </a:p>
      </dgm:t>
    </dgm:pt>
    <dgm:pt modelId="{6C67425D-39FA-4132-92EB-02A0D277E224}" type="parTrans" cxnId="{C8CEF1B6-70CA-4331-88F4-EBDEF1EF6F4D}">
      <dgm:prSet/>
      <dgm:spPr/>
      <dgm:t>
        <a:bodyPr/>
        <a:lstStyle/>
        <a:p>
          <a:endParaRPr lang="ru-RU"/>
        </a:p>
      </dgm:t>
    </dgm:pt>
    <dgm:pt modelId="{4DC302C5-4ABA-49AE-A40C-5DE146DC8D36}" type="sibTrans" cxnId="{C8CEF1B6-70CA-4331-88F4-EBDEF1EF6F4D}">
      <dgm:prSet/>
      <dgm:spPr/>
      <dgm:t>
        <a:bodyPr/>
        <a:lstStyle/>
        <a:p>
          <a:endParaRPr lang="ru-RU"/>
        </a:p>
      </dgm:t>
    </dgm:pt>
    <dgm:pt modelId="{C365D044-4FE2-4618-A504-F3681EDF7686}">
      <dgm:prSet phldrT="[Текст]"/>
      <dgm:spPr/>
      <dgm:t>
        <a:bodyPr/>
        <a:lstStyle/>
        <a:p>
          <a:r>
            <a:rPr lang="kk-KZ" dirty="0"/>
            <a:t>Ауызша және символикалық интеллект</a:t>
          </a:r>
          <a:endParaRPr lang="ru-RU" dirty="0"/>
        </a:p>
      </dgm:t>
    </dgm:pt>
    <dgm:pt modelId="{F2762554-1DB6-4BEE-A951-9FA5AEB16235}" type="parTrans" cxnId="{96C72BAE-70BD-463B-AC75-47A2D0B1C09E}">
      <dgm:prSet/>
      <dgm:spPr/>
      <dgm:t>
        <a:bodyPr/>
        <a:lstStyle/>
        <a:p>
          <a:endParaRPr lang="ru-RU"/>
        </a:p>
      </dgm:t>
    </dgm:pt>
    <dgm:pt modelId="{72BF5AC1-421C-4906-BE6B-91AA9835D91B}" type="sibTrans" cxnId="{96C72BAE-70BD-463B-AC75-47A2D0B1C09E}">
      <dgm:prSet/>
      <dgm:spPr/>
      <dgm:t>
        <a:bodyPr/>
        <a:lstStyle/>
        <a:p>
          <a:endParaRPr lang="ru-RU"/>
        </a:p>
      </dgm:t>
    </dgm:pt>
    <dgm:pt modelId="{D91FB665-24A9-4C2D-B8E0-B7FB22F26A88}">
      <dgm:prSet/>
      <dgm:spPr/>
      <dgm:t>
        <a:bodyPr/>
        <a:lstStyle/>
        <a:p>
          <a:r>
            <a:rPr lang="kk-KZ" dirty="0"/>
            <a:t>Бастамашылық</a:t>
          </a:r>
          <a:endParaRPr lang="ru-RU" dirty="0"/>
        </a:p>
      </dgm:t>
    </dgm:pt>
    <dgm:pt modelId="{4BD338C1-A493-499F-9AAA-ACBD5EB58DA2}" type="parTrans" cxnId="{82FC99C5-A32F-40A5-B313-31519846C863}">
      <dgm:prSet/>
      <dgm:spPr/>
      <dgm:t>
        <a:bodyPr/>
        <a:lstStyle/>
        <a:p>
          <a:endParaRPr lang="ru-RU"/>
        </a:p>
      </dgm:t>
    </dgm:pt>
    <dgm:pt modelId="{EA05A530-30C1-4D6E-8337-6D7FD622C472}" type="sibTrans" cxnId="{82FC99C5-A32F-40A5-B313-31519846C863}">
      <dgm:prSet/>
      <dgm:spPr/>
      <dgm:t>
        <a:bodyPr/>
        <a:lstStyle/>
        <a:p>
          <a:endParaRPr lang="ru-RU"/>
        </a:p>
      </dgm:t>
    </dgm:pt>
    <dgm:pt modelId="{C1D9E41B-CD2C-4E2D-9F11-66032D6349D9}">
      <dgm:prSet/>
      <dgm:spPr/>
      <dgm:t>
        <a:bodyPr/>
        <a:lstStyle/>
        <a:p>
          <a:r>
            <a:rPr lang="kk-KZ" dirty="0"/>
            <a:t>Мотивацияға қабілеттілік</a:t>
          </a:r>
          <a:endParaRPr lang="ru-RU" dirty="0"/>
        </a:p>
      </dgm:t>
    </dgm:pt>
    <dgm:pt modelId="{FB05A872-F712-48D2-9245-D2BBCA01760A}" type="parTrans" cxnId="{D9E01E1D-01E5-4F2B-89FB-92A0D7D7470B}">
      <dgm:prSet/>
      <dgm:spPr/>
      <dgm:t>
        <a:bodyPr/>
        <a:lstStyle/>
        <a:p>
          <a:endParaRPr lang="ru-RU"/>
        </a:p>
      </dgm:t>
    </dgm:pt>
    <dgm:pt modelId="{07713E6A-E02D-4204-8670-D867E60D7733}" type="sibTrans" cxnId="{D9E01E1D-01E5-4F2B-89FB-92A0D7D7470B}">
      <dgm:prSet/>
      <dgm:spPr/>
      <dgm:t>
        <a:bodyPr/>
        <a:lstStyle/>
        <a:p>
          <a:endParaRPr lang="ru-RU"/>
        </a:p>
      </dgm:t>
    </dgm:pt>
    <dgm:pt modelId="{6FC8FE9A-2C83-4CE9-BF3D-B28F3F1FE440}">
      <dgm:prSet/>
      <dgm:spPr/>
      <dgm:t>
        <a:bodyPr/>
        <a:lstStyle/>
        <a:p>
          <a:r>
            <a:rPr lang="kk-KZ" dirty="0"/>
            <a:t>Өзіне деген сенімділік</a:t>
          </a:r>
          <a:endParaRPr lang="ru-RU" dirty="0"/>
        </a:p>
      </dgm:t>
    </dgm:pt>
    <dgm:pt modelId="{AA2C6077-1D41-479D-97AE-6E4A98D5B5FE}" type="parTrans" cxnId="{4A378765-C504-4C51-9D7F-EA1E86392BBE}">
      <dgm:prSet/>
      <dgm:spPr/>
      <dgm:t>
        <a:bodyPr/>
        <a:lstStyle/>
        <a:p>
          <a:endParaRPr lang="ru-RU"/>
        </a:p>
      </dgm:t>
    </dgm:pt>
    <dgm:pt modelId="{334E4796-73B8-424E-BCCC-8616FF11523F}" type="sibTrans" cxnId="{4A378765-C504-4C51-9D7F-EA1E86392BBE}">
      <dgm:prSet/>
      <dgm:spPr/>
      <dgm:t>
        <a:bodyPr/>
        <a:lstStyle/>
        <a:p>
          <a:endParaRPr lang="ru-RU"/>
        </a:p>
      </dgm:t>
    </dgm:pt>
    <dgm:pt modelId="{5B9973AB-FAD2-4092-B8BB-56883D3B146A}">
      <dgm:prSet/>
      <dgm:spPr/>
      <dgm:t>
        <a:bodyPr/>
        <a:lstStyle/>
        <a:p>
          <a:r>
            <a:rPr lang="kk-KZ" dirty="0"/>
            <a:t>Қызметкерлерге бауыр басуы</a:t>
          </a:r>
          <a:endParaRPr lang="ru-RU" dirty="0"/>
        </a:p>
      </dgm:t>
    </dgm:pt>
    <dgm:pt modelId="{7B2DE750-AAF9-4DED-AACF-A0205E4583EE}" type="parTrans" cxnId="{95F9C5C4-4ABC-4067-A120-8085C726C8F8}">
      <dgm:prSet/>
      <dgm:spPr/>
      <dgm:t>
        <a:bodyPr/>
        <a:lstStyle/>
        <a:p>
          <a:endParaRPr lang="ru-RU"/>
        </a:p>
      </dgm:t>
    </dgm:pt>
    <dgm:pt modelId="{21AE4721-E588-4283-9805-5CEE34F503D0}" type="sibTrans" cxnId="{95F9C5C4-4ABC-4067-A120-8085C726C8F8}">
      <dgm:prSet/>
      <dgm:spPr/>
      <dgm:t>
        <a:bodyPr/>
        <a:lstStyle/>
        <a:p>
          <a:endParaRPr lang="ru-RU"/>
        </a:p>
      </dgm:t>
    </dgm:pt>
    <dgm:pt modelId="{12267A5F-C0CC-4FE1-A61D-DD39B5E6D8CD}">
      <dgm:prSet/>
      <dgm:spPr/>
      <dgm:t>
        <a:bodyPr/>
        <a:lstStyle/>
        <a:p>
          <a:r>
            <a:rPr lang="kk-KZ" dirty="0"/>
            <a:t>Табандылық, батылдық</a:t>
          </a:r>
          <a:endParaRPr lang="ru-RU" dirty="0"/>
        </a:p>
      </dgm:t>
    </dgm:pt>
    <dgm:pt modelId="{DF713AF3-4605-467D-B048-1283CFCC697E}" type="parTrans" cxnId="{5BE47127-34AD-4697-B395-A688CA900AF0}">
      <dgm:prSet/>
      <dgm:spPr/>
      <dgm:t>
        <a:bodyPr/>
        <a:lstStyle/>
        <a:p>
          <a:endParaRPr lang="ru-RU"/>
        </a:p>
      </dgm:t>
    </dgm:pt>
    <dgm:pt modelId="{659E8B76-B59E-4006-90A9-56B3E3482395}" type="sibTrans" cxnId="{5BE47127-34AD-4697-B395-A688CA900AF0}">
      <dgm:prSet/>
      <dgm:spPr/>
      <dgm:t>
        <a:bodyPr/>
        <a:lstStyle/>
        <a:p>
          <a:endParaRPr lang="ru-RU"/>
        </a:p>
      </dgm:t>
    </dgm:pt>
    <dgm:pt modelId="{4A53D741-C5B0-45E9-AF43-4FAFC4752085}">
      <dgm:prSet/>
      <dgm:spPr/>
      <dgm:t>
        <a:bodyPr/>
        <a:lstStyle/>
        <a:p>
          <a:r>
            <a:rPr lang="kk-KZ" dirty="0"/>
            <a:t>Жетілу</a:t>
          </a:r>
          <a:endParaRPr lang="ru-RU" dirty="0"/>
        </a:p>
      </dgm:t>
    </dgm:pt>
    <dgm:pt modelId="{EC9A5A67-E26F-46ED-898F-AAABF15179C4}" type="parTrans" cxnId="{0D12844D-D7F4-4EFC-ACB8-41F7C95148A2}">
      <dgm:prSet/>
      <dgm:spPr/>
      <dgm:t>
        <a:bodyPr/>
        <a:lstStyle/>
        <a:p>
          <a:endParaRPr lang="ru-RU"/>
        </a:p>
      </dgm:t>
    </dgm:pt>
    <dgm:pt modelId="{9245D395-6616-4E1A-ADF1-D3250F30C85A}" type="sibTrans" cxnId="{0D12844D-D7F4-4EFC-ACB8-41F7C95148A2}">
      <dgm:prSet/>
      <dgm:spPr/>
      <dgm:t>
        <a:bodyPr/>
        <a:lstStyle/>
        <a:p>
          <a:endParaRPr lang="ru-RU"/>
        </a:p>
      </dgm:t>
    </dgm:pt>
    <dgm:pt modelId="{DCD49E3B-C846-4DCB-A9BD-35AB744BB817}" type="pres">
      <dgm:prSet presAssocID="{B71A2C90-7FC3-4DBA-A2AC-A8F661A0638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42A5464-86BB-4CFF-BD57-6C3AB440A978}" type="pres">
      <dgm:prSet presAssocID="{F84A06D2-C57A-4F68-B397-B1862F19791D}" presName="root1" presStyleCnt="0"/>
      <dgm:spPr/>
    </dgm:pt>
    <dgm:pt modelId="{63507E0E-0F8B-4C8B-9A96-4E40CAEAB82E}" type="pres">
      <dgm:prSet presAssocID="{F84A06D2-C57A-4F68-B397-B1862F19791D}" presName="LevelOneTextNode" presStyleLbl="node0" presStyleIdx="0" presStyleCnt="1" custLinFactNeighborX="-99101" custLinFactNeighborY="878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A16B54-AD7D-4DC9-B079-7CDDA8628FB7}" type="pres">
      <dgm:prSet presAssocID="{F84A06D2-C57A-4F68-B397-B1862F19791D}" presName="level2hierChild" presStyleCnt="0"/>
      <dgm:spPr/>
    </dgm:pt>
    <dgm:pt modelId="{A52C3FB6-918F-4887-B097-120D6F71D54E}" type="pres">
      <dgm:prSet presAssocID="{4A605AFA-6E5C-43A2-B351-C6941D0231C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51267551-ADCC-47F9-9784-E583BD00E9BD}" type="pres">
      <dgm:prSet presAssocID="{4A605AFA-6E5C-43A2-B351-C6941D0231C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6B773F9-296A-4BD9-A1F0-C648F6D969C5}" type="pres">
      <dgm:prSet presAssocID="{959873B8-82A6-428D-B187-B286308044D2}" presName="root2" presStyleCnt="0"/>
      <dgm:spPr/>
    </dgm:pt>
    <dgm:pt modelId="{62B390FF-7CB0-4C4F-AB74-4DBC810FAC6B}" type="pres">
      <dgm:prSet presAssocID="{959873B8-82A6-428D-B187-B286308044D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D5B341-F9BF-470D-B395-7F82C7071A6E}" type="pres">
      <dgm:prSet presAssocID="{959873B8-82A6-428D-B187-B286308044D2}" presName="level3hierChild" presStyleCnt="0"/>
      <dgm:spPr/>
    </dgm:pt>
    <dgm:pt modelId="{31E0E68E-CC20-4CEE-AF0F-8D9C645DDC81}" type="pres">
      <dgm:prSet presAssocID="{48BED525-03C1-460E-A206-A5E2698E27EC}" presName="conn2-1" presStyleLbl="parChTrans1D3" presStyleIdx="0" presStyleCnt="8"/>
      <dgm:spPr/>
      <dgm:t>
        <a:bodyPr/>
        <a:lstStyle/>
        <a:p>
          <a:endParaRPr lang="ru-RU"/>
        </a:p>
      </dgm:t>
    </dgm:pt>
    <dgm:pt modelId="{7373F2CF-AFB0-410D-99E8-E6C6F73E8651}" type="pres">
      <dgm:prSet presAssocID="{48BED525-03C1-460E-A206-A5E2698E27EC}" presName="connTx" presStyleLbl="parChTrans1D3" presStyleIdx="0" presStyleCnt="8"/>
      <dgm:spPr/>
      <dgm:t>
        <a:bodyPr/>
        <a:lstStyle/>
        <a:p>
          <a:endParaRPr lang="ru-RU"/>
        </a:p>
      </dgm:t>
    </dgm:pt>
    <dgm:pt modelId="{04D20559-10C2-492E-9A81-CCE53E833BCF}" type="pres">
      <dgm:prSet presAssocID="{9EC0690E-28DE-41D2-89CE-F58D1AE0EED4}" presName="root2" presStyleCnt="0"/>
      <dgm:spPr/>
    </dgm:pt>
    <dgm:pt modelId="{5AD0F19C-7CC4-487B-87CF-996706DCE9D3}" type="pres">
      <dgm:prSet presAssocID="{9EC0690E-28DE-41D2-89CE-F58D1AE0EED4}" presName="LevelTwoTextNode" presStyleLbl="node3" presStyleIdx="0" presStyleCnt="8" custScaleX="187637" custLinFactX="27403" custLinFactNeighborX="100000" custLinFactNeighborY="-37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68A16F-AFF6-47F7-9053-44689283647D}" type="pres">
      <dgm:prSet presAssocID="{9EC0690E-28DE-41D2-89CE-F58D1AE0EED4}" presName="level3hierChild" presStyleCnt="0"/>
      <dgm:spPr/>
    </dgm:pt>
    <dgm:pt modelId="{8C954002-B6A3-47D4-B35B-1752A500A204}" type="pres">
      <dgm:prSet presAssocID="{6C67425D-39FA-4132-92EB-02A0D277E22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CC234A15-266C-4EE4-A9A1-087BFFEE2DF8}" type="pres">
      <dgm:prSet presAssocID="{6C67425D-39FA-4132-92EB-02A0D277E22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FC3AA5F0-4C01-4503-8311-E64290C8AE6D}" type="pres">
      <dgm:prSet presAssocID="{D088E5B5-5547-4532-B98A-7EB8F0ACDADB}" presName="root2" presStyleCnt="0"/>
      <dgm:spPr/>
    </dgm:pt>
    <dgm:pt modelId="{CAB71466-F7DE-4340-AB89-6D32521F17BE}" type="pres">
      <dgm:prSet presAssocID="{D088E5B5-5547-4532-B98A-7EB8F0ACDAD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DF03C2-84C5-4A33-95E9-CA7A6E2FC364}" type="pres">
      <dgm:prSet presAssocID="{D088E5B5-5547-4532-B98A-7EB8F0ACDADB}" presName="level3hierChild" presStyleCnt="0"/>
      <dgm:spPr/>
    </dgm:pt>
    <dgm:pt modelId="{6B20A2B5-5C18-4A07-BE2A-6C0350311BCA}" type="pres">
      <dgm:prSet presAssocID="{F2762554-1DB6-4BEE-A951-9FA5AEB16235}" presName="conn2-1" presStyleLbl="parChTrans1D3" presStyleIdx="1" presStyleCnt="8"/>
      <dgm:spPr/>
      <dgm:t>
        <a:bodyPr/>
        <a:lstStyle/>
        <a:p>
          <a:endParaRPr lang="ru-RU"/>
        </a:p>
      </dgm:t>
    </dgm:pt>
    <dgm:pt modelId="{E5F4DBCA-F1F9-470D-83EA-E0CA385AD90B}" type="pres">
      <dgm:prSet presAssocID="{F2762554-1DB6-4BEE-A951-9FA5AEB16235}" presName="connTx" presStyleLbl="parChTrans1D3" presStyleIdx="1" presStyleCnt="8"/>
      <dgm:spPr/>
      <dgm:t>
        <a:bodyPr/>
        <a:lstStyle/>
        <a:p>
          <a:endParaRPr lang="ru-RU"/>
        </a:p>
      </dgm:t>
    </dgm:pt>
    <dgm:pt modelId="{4B0C4451-8E43-4366-852A-E2F8495802CA}" type="pres">
      <dgm:prSet presAssocID="{C365D044-4FE2-4618-A504-F3681EDF7686}" presName="root2" presStyleCnt="0"/>
      <dgm:spPr/>
    </dgm:pt>
    <dgm:pt modelId="{6B3E67E8-F148-4645-842B-61690B3034FE}" type="pres">
      <dgm:prSet presAssocID="{C365D044-4FE2-4618-A504-F3681EDF7686}" presName="LevelTwoTextNode" presStyleLbl="node3" presStyleIdx="1" presStyleCnt="8" custScaleX="229089" custScaleY="50407" custLinFactX="27403" custLinFactNeighborX="100000" custLinFactNeighborY="-56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0B3A465-40C3-4739-8193-BB95420D69EE}" type="pres">
      <dgm:prSet presAssocID="{C365D044-4FE2-4618-A504-F3681EDF7686}" presName="level3hierChild" presStyleCnt="0"/>
      <dgm:spPr/>
    </dgm:pt>
    <dgm:pt modelId="{0128B6CF-F78E-4CBB-9333-81DEB3A272B7}" type="pres">
      <dgm:prSet presAssocID="{4BD338C1-A493-499F-9AAA-ACBD5EB58DA2}" presName="conn2-1" presStyleLbl="parChTrans1D3" presStyleIdx="2" presStyleCnt="8"/>
      <dgm:spPr/>
      <dgm:t>
        <a:bodyPr/>
        <a:lstStyle/>
        <a:p>
          <a:endParaRPr lang="ru-RU"/>
        </a:p>
      </dgm:t>
    </dgm:pt>
    <dgm:pt modelId="{30A87B7F-E1E5-4E69-A0BD-CCEDF0E79D36}" type="pres">
      <dgm:prSet presAssocID="{4BD338C1-A493-499F-9AAA-ACBD5EB58DA2}" presName="connTx" presStyleLbl="parChTrans1D3" presStyleIdx="2" presStyleCnt="8"/>
      <dgm:spPr/>
      <dgm:t>
        <a:bodyPr/>
        <a:lstStyle/>
        <a:p>
          <a:endParaRPr lang="ru-RU"/>
        </a:p>
      </dgm:t>
    </dgm:pt>
    <dgm:pt modelId="{CB053A73-DCDC-4260-9921-031481580BFF}" type="pres">
      <dgm:prSet presAssocID="{D91FB665-24A9-4C2D-B8E0-B7FB22F26A88}" presName="root2" presStyleCnt="0"/>
      <dgm:spPr/>
    </dgm:pt>
    <dgm:pt modelId="{68F4BF8E-0CCD-4708-8811-3CB6F1D9E008}" type="pres">
      <dgm:prSet presAssocID="{D91FB665-24A9-4C2D-B8E0-B7FB22F26A88}" presName="LevelTwoTextNode" presStyleLbl="node3" presStyleIdx="2" presStyleCnt="8" custScaleX="228750" custScaleY="49965" custLinFactNeighborX="55658" custLinFactNeighborY="-76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226F06-2ABF-4171-AC9A-123263263F97}" type="pres">
      <dgm:prSet presAssocID="{D91FB665-24A9-4C2D-B8E0-B7FB22F26A88}" presName="level3hierChild" presStyleCnt="0"/>
      <dgm:spPr/>
    </dgm:pt>
    <dgm:pt modelId="{2B7B56DB-6308-4F97-AB97-C4D72DB009EC}" type="pres">
      <dgm:prSet presAssocID="{FB05A872-F712-48D2-9245-D2BBCA01760A}" presName="conn2-1" presStyleLbl="parChTrans1D3" presStyleIdx="3" presStyleCnt="8"/>
      <dgm:spPr/>
      <dgm:t>
        <a:bodyPr/>
        <a:lstStyle/>
        <a:p>
          <a:endParaRPr lang="ru-RU"/>
        </a:p>
      </dgm:t>
    </dgm:pt>
    <dgm:pt modelId="{C0251439-C82A-4BE0-B10E-44428AE50225}" type="pres">
      <dgm:prSet presAssocID="{FB05A872-F712-48D2-9245-D2BBCA01760A}" presName="connTx" presStyleLbl="parChTrans1D3" presStyleIdx="3" presStyleCnt="8"/>
      <dgm:spPr/>
      <dgm:t>
        <a:bodyPr/>
        <a:lstStyle/>
        <a:p>
          <a:endParaRPr lang="ru-RU"/>
        </a:p>
      </dgm:t>
    </dgm:pt>
    <dgm:pt modelId="{3BA4F571-D497-4497-AC6F-D676F1893C42}" type="pres">
      <dgm:prSet presAssocID="{C1D9E41B-CD2C-4E2D-9F11-66032D6349D9}" presName="root2" presStyleCnt="0"/>
      <dgm:spPr/>
    </dgm:pt>
    <dgm:pt modelId="{01F233A3-6CC6-406E-A8A2-59D0D20A1036}" type="pres">
      <dgm:prSet presAssocID="{C1D9E41B-CD2C-4E2D-9F11-66032D6349D9}" presName="LevelTwoTextNode" presStyleLbl="node3" presStyleIdx="3" presStyleCnt="8" custScaleX="226550" custScaleY="44369" custLinFactNeighborX="80481" custLinFactNeighborY="-15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BBA4E5-0559-48FC-9FFB-DF4B49233A5B}" type="pres">
      <dgm:prSet presAssocID="{C1D9E41B-CD2C-4E2D-9F11-66032D6349D9}" presName="level3hierChild" presStyleCnt="0"/>
      <dgm:spPr/>
    </dgm:pt>
    <dgm:pt modelId="{8E340C09-FB6A-4E06-8ABE-955832247AAC}" type="pres">
      <dgm:prSet presAssocID="{AA2C6077-1D41-479D-97AE-6E4A98D5B5FE}" presName="conn2-1" presStyleLbl="parChTrans1D3" presStyleIdx="4" presStyleCnt="8"/>
      <dgm:spPr/>
      <dgm:t>
        <a:bodyPr/>
        <a:lstStyle/>
        <a:p>
          <a:endParaRPr lang="ru-RU"/>
        </a:p>
      </dgm:t>
    </dgm:pt>
    <dgm:pt modelId="{2795ACB6-94DE-44B9-87F4-057BE48E57E2}" type="pres">
      <dgm:prSet presAssocID="{AA2C6077-1D41-479D-97AE-6E4A98D5B5FE}" presName="connTx" presStyleLbl="parChTrans1D3" presStyleIdx="4" presStyleCnt="8"/>
      <dgm:spPr/>
      <dgm:t>
        <a:bodyPr/>
        <a:lstStyle/>
        <a:p>
          <a:endParaRPr lang="ru-RU"/>
        </a:p>
      </dgm:t>
    </dgm:pt>
    <dgm:pt modelId="{80560103-57C4-4BE6-A96E-D079C844ED43}" type="pres">
      <dgm:prSet presAssocID="{6FC8FE9A-2C83-4CE9-BF3D-B28F3F1FE440}" presName="root2" presStyleCnt="0"/>
      <dgm:spPr/>
    </dgm:pt>
    <dgm:pt modelId="{8CAE4256-D8BB-4CDE-A65E-788059AC7EA7}" type="pres">
      <dgm:prSet presAssocID="{6FC8FE9A-2C83-4CE9-BF3D-B28F3F1FE440}" presName="LevelTwoTextNode" presStyleLbl="node3" presStyleIdx="4" presStyleCnt="8" custScaleX="233063" custScaleY="47823" custLinFactNeighborX="27321" custLinFactNeighborY="-43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A1BF48-C4A8-4269-ADBD-D645757842B6}" type="pres">
      <dgm:prSet presAssocID="{6FC8FE9A-2C83-4CE9-BF3D-B28F3F1FE440}" presName="level3hierChild" presStyleCnt="0"/>
      <dgm:spPr/>
    </dgm:pt>
    <dgm:pt modelId="{C5061859-C98E-403C-A364-A613245597CA}" type="pres">
      <dgm:prSet presAssocID="{7B2DE750-AAF9-4DED-AACF-A0205E4583EE}" presName="conn2-1" presStyleLbl="parChTrans1D3" presStyleIdx="5" presStyleCnt="8"/>
      <dgm:spPr/>
      <dgm:t>
        <a:bodyPr/>
        <a:lstStyle/>
        <a:p>
          <a:endParaRPr lang="ru-RU"/>
        </a:p>
      </dgm:t>
    </dgm:pt>
    <dgm:pt modelId="{BD6F457A-B38E-4E3A-8C29-5FC2732F0F7B}" type="pres">
      <dgm:prSet presAssocID="{7B2DE750-AAF9-4DED-AACF-A0205E4583EE}" presName="connTx" presStyleLbl="parChTrans1D3" presStyleIdx="5" presStyleCnt="8"/>
      <dgm:spPr/>
      <dgm:t>
        <a:bodyPr/>
        <a:lstStyle/>
        <a:p>
          <a:endParaRPr lang="ru-RU"/>
        </a:p>
      </dgm:t>
    </dgm:pt>
    <dgm:pt modelId="{CE613992-F42E-43AD-844F-36F70CF2D771}" type="pres">
      <dgm:prSet presAssocID="{5B9973AB-FAD2-4092-B8BB-56883D3B146A}" presName="root2" presStyleCnt="0"/>
      <dgm:spPr/>
    </dgm:pt>
    <dgm:pt modelId="{0E839443-D463-4243-85CB-142BFA4DAD71}" type="pres">
      <dgm:prSet presAssocID="{5B9973AB-FAD2-4092-B8BB-56883D3B146A}" presName="LevelTwoTextNode" presStyleLbl="node3" presStyleIdx="5" presStyleCnt="8" custScaleX="241248" custScaleY="43943" custLinFactNeighborX="594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A54247-377E-4F02-94D8-F515222443F3}" type="pres">
      <dgm:prSet presAssocID="{5B9973AB-FAD2-4092-B8BB-56883D3B146A}" presName="level3hierChild" presStyleCnt="0"/>
      <dgm:spPr/>
    </dgm:pt>
    <dgm:pt modelId="{23EF0B99-9146-41D2-8C5D-FF535EDB3903}" type="pres">
      <dgm:prSet presAssocID="{DF713AF3-4605-467D-B048-1283CFCC697E}" presName="conn2-1" presStyleLbl="parChTrans1D3" presStyleIdx="6" presStyleCnt="8"/>
      <dgm:spPr/>
      <dgm:t>
        <a:bodyPr/>
        <a:lstStyle/>
        <a:p>
          <a:endParaRPr lang="ru-RU"/>
        </a:p>
      </dgm:t>
    </dgm:pt>
    <dgm:pt modelId="{E22B84CD-6009-4A1F-90D9-39D6B54D133D}" type="pres">
      <dgm:prSet presAssocID="{DF713AF3-4605-467D-B048-1283CFCC697E}" presName="connTx" presStyleLbl="parChTrans1D3" presStyleIdx="6" presStyleCnt="8"/>
      <dgm:spPr/>
      <dgm:t>
        <a:bodyPr/>
        <a:lstStyle/>
        <a:p>
          <a:endParaRPr lang="ru-RU"/>
        </a:p>
      </dgm:t>
    </dgm:pt>
    <dgm:pt modelId="{08B4BDD3-122A-46D6-8019-E79430C1C834}" type="pres">
      <dgm:prSet presAssocID="{12267A5F-C0CC-4FE1-A61D-DD39B5E6D8CD}" presName="root2" presStyleCnt="0"/>
      <dgm:spPr/>
    </dgm:pt>
    <dgm:pt modelId="{1CD6F0A9-A61D-4702-9A90-1CAAA39676E7}" type="pres">
      <dgm:prSet presAssocID="{12267A5F-C0CC-4FE1-A61D-DD39B5E6D8CD}" presName="LevelTwoTextNode" presStyleLbl="node3" presStyleIdx="6" presStyleCnt="8" custScaleX="246032" custScaleY="451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04D348-0540-4109-90FC-B4C7449B2A41}" type="pres">
      <dgm:prSet presAssocID="{12267A5F-C0CC-4FE1-A61D-DD39B5E6D8CD}" presName="level3hierChild" presStyleCnt="0"/>
      <dgm:spPr/>
    </dgm:pt>
    <dgm:pt modelId="{CD2A8AE4-49A4-49C2-AD14-5A3742F81893}" type="pres">
      <dgm:prSet presAssocID="{EC9A5A67-E26F-46ED-898F-AAABF15179C4}" presName="conn2-1" presStyleLbl="parChTrans1D3" presStyleIdx="7" presStyleCnt="8"/>
      <dgm:spPr/>
      <dgm:t>
        <a:bodyPr/>
        <a:lstStyle/>
        <a:p>
          <a:endParaRPr lang="ru-RU"/>
        </a:p>
      </dgm:t>
    </dgm:pt>
    <dgm:pt modelId="{566EEE79-FCD8-40FA-9EE5-ABE6FC4CB388}" type="pres">
      <dgm:prSet presAssocID="{EC9A5A67-E26F-46ED-898F-AAABF15179C4}" presName="connTx" presStyleLbl="parChTrans1D3" presStyleIdx="7" presStyleCnt="8"/>
      <dgm:spPr/>
      <dgm:t>
        <a:bodyPr/>
        <a:lstStyle/>
        <a:p>
          <a:endParaRPr lang="ru-RU"/>
        </a:p>
      </dgm:t>
    </dgm:pt>
    <dgm:pt modelId="{4C918180-CEC9-4921-817D-3E644CAB23AE}" type="pres">
      <dgm:prSet presAssocID="{4A53D741-C5B0-45E9-AF43-4FAFC4752085}" presName="root2" presStyleCnt="0"/>
      <dgm:spPr/>
    </dgm:pt>
    <dgm:pt modelId="{68C20F45-18A8-40E5-B383-DD012C8A3249}" type="pres">
      <dgm:prSet presAssocID="{4A53D741-C5B0-45E9-AF43-4FAFC4752085}" presName="LevelTwoTextNode" presStyleLbl="node3" presStyleIdx="7" presStyleCnt="8" custScaleX="245810" custScaleY="475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50FECC7-871B-431D-8847-ABBFE1C1ECF1}" type="pres">
      <dgm:prSet presAssocID="{4A53D741-C5B0-45E9-AF43-4FAFC4752085}" presName="level3hierChild" presStyleCnt="0"/>
      <dgm:spPr/>
    </dgm:pt>
  </dgm:ptLst>
  <dgm:cxnLst>
    <dgm:cxn modelId="{92D6FEFD-C85D-4006-BF79-BE83C6062DE2}" type="presOf" srcId="{4BD338C1-A493-499F-9AAA-ACBD5EB58DA2}" destId="{0128B6CF-F78E-4CBB-9333-81DEB3A272B7}" srcOrd="0" destOrd="0" presId="urn:microsoft.com/office/officeart/2005/8/layout/hierarchy2"/>
    <dgm:cxn modelId="{4C2FAF29-9D2B-4D61-9357-A57DEB511701}" type="presOf" srcId="{DF713AF3-4605-467D-B048-1283CFCC697E}" destId="{23EF0B99-9146-41D2-8C5D-FF535EDB3903}" srcOrd="0" destOrd="0" presId="urn:microsoft.com/office/officeart/2005/8/layout/hierarchy2"/>
    <dgm:cxn modelId="{048DBCDC-3FB7-467C-812F-4C65AAAC8401}" type="presOf" srcId="{48BED525-03C1-460E-A206-A5E2698E27EC}" destId="{31E0E68E-CC20-4CEE-AF0F-8D9C645DDC81}" srcOrd="0" destOrd="0" presId="urn:microsoft.com/office/officeart/2005/8/layout/hierarchy2"/>
    <dgm:cxn modelId="{5BE47127-34AD-4697-B395-A688CA900AF0}" srcId="{D088E5B5-5547-4532-B98A-7EB8F0ACDADB}" destId="{12267A5F-C0CC-4FE1-A61D-DD39B5E6D8CD}" srcOrd="5" destOrd="0" parTransId="{DF713AF3-4605-467D-B048-1283CFCC697E}" sibTransId="{659E8B76-B59E-4006-90A9-56B3E3482395}"/>
    <dgm:cxn modelId="{71E7D42E-C678-4374-AFC8-756684F2BC72}" type="presOf" srcId="{4A605AFA-6E5C-43A2-B351-C6941D0231CD}" destId="{A52C3FB6-918F-4887-B097-120D6F71D54E}" srcOrd="0" destOrd="0" presId="urn:microsoft.com/office/officeart/2005/8/layout/hierarchy2"/>
    <dgm:cxn modelId="{56FFF92C-9B60-4267-AD45-8F593AC6C601}" type="presOf" srcId="{EC9A5A67-E26F-46ED-898F-AAABF15179C4}" destId="{566EEE79-FCD8-40FA-9EE5-ABE6FC4CB388}" srcOrd="1" destOrd="0" presId="urn:microsoft.com/office/officeart/2005/8/layout/hierarchy2"/>
    <dgm:cxn modelId="{800211DF-321B-445E-821B-7FA9C53023CA}" type="presOf" srcId="{48BED525-03C1-460E-A206-A5E2698E27EC}" destId="{7373F2CF-AFB0-410D-99E8-E6C6F73E8651}" srcOrd="1" destOrd="0" presId="urn:microsoft.com/office/officeart/2005/8/layout/hierarchy2"/>
    <dgm:cxn modelId="{D9E01E1D-01E5-4F2B-89FB-92A0D7D7470B}" srcId="{D088E5B5-5547-4532-B98A-7EB8F0ACDADB}" destId="{C1D9E41B-CD2C-4E2D-9F11-66032D6349D9}" srcOrd="2" destOrd="0" parTransId="{FB05A872-F712-48D2-9245-D2BBCA01760A}" sibTransId="{07713E6A-E02D-4204-8670-D867E60D7733}"/>
    <dgm:cxn modelId="{4A378765-C504-4C51-9D7F-EA1E86392BBE}" srcId="{D088E5B5-5547-4532-B98A-7EB8F0ACDADB}" destId="{6FC8FE9A-2C83-4CE9-BF3D-B28F3F1FE440}" srcOrd="3" destOrd="0" parTransId="{AA2C6077-1D41-479D-97AE-6E4A98D5B5FE}" sibTransId="{334E4796-73B8-424E-BCCC-8616FF11523F}"/>
    <dgm:cxn modelId="{277DD001-0517-4982-B117-1823B3F75A59}" type="presOf" srcId="{9EC0690E-28DE-41D2-89CE-F58D1AE0EED4}" destId="{5AD0F19C-7CC4-487B-87CF-996706DCE9D3}" srcOrd="0" destOrd="0" presId="urn:microsoft.com/office/officeart/2005/8/layout/hierarchy2"/>
    <dgm:cxn modelId="{CE6B8B71-F49E-4C9E-92CD-FFF1857B7879}" type="presOf" srcId="{6C67425D-39FA-4132-92EB-02A0D277E224}" destId="{8C954002-B6A3-47D4-B35B-1752A500A204}" srcOrd="0" destOrd="0" presId="urn:microsoft.com/office/officeart/2005/8/layout/hierarchy2"/>
    <dgm:cxn modelId="{3BA9403F-A469-43A1-A37B-7BE18CC7C8F5}" type="presOf" srcId="{F84A06D2-C57A-4F68-B397-B1862F19791D}" destId="{63507E0E-0F8B-4C8B-9A96-4E40CAEAB82E}" srcOrd="0" destOrd="0" presId="urn:microsoft.com/office/officeart/2005/8/layout/hierarchy2"/>
    <dgm:cxn modelId="{B713F476-E8AB-4A1B-915B-FF005202235B}" type="presOf" srcId="{7B2DE750-AAF9-4DED-AACF-A0205E4583EE}" destId="{BD6F457A-B38E-4E3A-8C29-5FC2732F0F7B}" srcOrd="1" destOrd="0" presId="urn:microsoft.com/office/officeart/2005/8/layout/hierarchy2"/>
    <dgm:cxn modelId="{A24D0A09-B529-41FF-A964-D1D508E0B4F3}" type="presOf" srcId="{959873B8-82A6-428D-B187-B286308044D2}" destId="{62B390FF-7CB0-4C4F-AB74-4DBC810FAC6B}" srcOrd="0" destOrd="0" presId="urn:microsoft.com/office/officeart/2005/8/layout/hierarchy2"/>
    <dgm:cxn modelId="{1C4C2752-A9FF-4A1F-AAB3-CA53F5435C3F}" type="presOf" srcId="{AA2C6077-1D41-479D-97AE-6E4A98D5B5FE}" destId="{2795ACB6-94DE-44B9-87F4-057BE48E57E2}" srcOrd="1" destOrd="0" presId="urn:microsoft.com/office/officeart/2005/8/layout/hierarchy2"/>
    <dgm:cxn modelId="{C0805ADA-2398-491C-9AB5-D104DEAE18AE}" type="presOf" srcId="{F2762554-1DB6-4BEE-A951-9FA5AEB16235}" destId="{E5F4DBCA-F1F9-470D-83EA-E0CA385AD90B}" srcOrd="1" destOrd="0" presId="urn:microsoft.com/office/officeart/2005/8/layout/hierarchy2"/>
    <dgm:cxn modelId="{712B2183-0715-4827-9B86-5A171AFE632B}" srcId="{B71A2C90-7FC3-4DBA-A2AC-A8F661A0638E}" destId="{F84A06D2-C57A-4F68-B397-B1862F19791D}" srcOrd="0" destOrd="0" parTransId="{F5C015E2-64C7-49F4-939E-FB3D8314A1D1}" sibTransId="{4705E82C-37C4-4363-9DEA-68C25C0D4E19}"/>
    <dgm:cxn modelId="{0D12844D-D7F4-4EFC-ACB8-41F7C95148A2}" srcId="{D088E5B5-5547-4532-B98A-7EB8F0ACDADB}" destId="{4A53D741-C5B0-45E9-AF43-4FAFC4752085}" srcOrd="6" destOrd="0" parTransId="{EC9A5A67-E26F-46ED-898F-AAABF15179C4}" sibTransId="{9245D395-6616-4E1A-ADF1-D3250F30C85A}"/>
    <dgm:cxn modelId="{1516BC39-0C25-4331-9A34-84178AB55843}" type="presOf" srcId="{AA2C6077-1D41-479D-97AE-6E4A98D5B5FE}" destId="{8E340C09-FB6A-4E06-8ABE-955832247AAC}" srcOrd="0" destOrd="0" presId="urn:microsoft.com/office/officeart/2005/8/layout/hierarchy2"/>
    <dgm:cxn modelId="{C8CEF1B6-70CA-4331-88F4-EBDEF1EF6F4D}" srcId="{F84A06D2-C57A-4F68-B397-B1862F19791D}" destId="{D088E5B5-5547-4532-B98A-7EB8F0ACDADB}" srcOrd="1" destOrd="0" parTransId="{6C67425D-39FA-4132-92EB-02A0D277E224}" sibTransId="{4DC302C5-4ABA-49AE-A40C-5DE146DC8D36}"/>
    <dgm:cxn modelId="{7BE80EB2-6E99-41EC-83D5-274AFF89CF3D}" srcId="{F84A06D2-C57A-4F68-B397-B1862F19791D}" destId="{959873B8-82A6-428D-B187-B286308044D2}" srcOrd="0" destOrd="0" parTransId="{4A605AFA-6E5C-43A2-B351-C6941D0231CD}" sibTransId="{8E46D4C5-D2D8-4600-8CA7-DD5F4FBDB14C}"/>
    <dgm:cxn modelId="{8B9AF713-5B37-42AD-BFB3-FAC70BA19B17}" type="presOf" srcId="{6FC8FE9A-2C83-4CE9-BF3D-B28F3F1FE440}" destId="{8CAE4256-D8BB-4CDE-A65E-788059AC7EA7}" srcOrd="0" destOrd="0" presId="urn:microsoft.com/office/officeart/2005/8/layout/hierarchy2"/>
    <dgm:cxn modelId="{BB22A725-C742-4204-BE3D-76C57E28578A}" type="presOf" srcId="{FB05A872-F712-48D2-9245-D2BBCA01760A}" destId="{2B7B56DB-6308-4F97-AB97-C4D72DB009EC}" srcOrd="0" destOrd="0" presId="urn:microsoft.com/office/officeart/2005/8/layout/hierarchy2"/>
    <dgm:cxn modelId="{A785B013-1AFF-4CD7-A2D4-D85A4396150E}" type="presOf" srcId="{4A53D741-C5B0-45E9-AF43-4FAFC4752085}" destId="{68C20F45-18A8-40E5-B383-DD012C8A3249}" srcOrd="0" destOrd="0" presId="urn:microsoft.com/office/officeart/2005/8/layout/hierarchy2"/>
    <dgm:cxn modelId="{2DA2154E-44D7-4AEE-A5D8-33CD588924B3}" type="presOf" srcId="{B71A2C90-7FC3-4DBA-A2AC-A8F661A0638E}" destId="{DCD49E3B-C846-4DCB-A9BD-35AB744BB817}" srcOrd="0" destOrd="0" presId="urn:microsoft.com/office/officeart/2005/8/layout/hierarchy2"/>
    <dgm:cxn modelId="{5E6BD93C-0180-476E-B2E4-5677E6AFD5A3}" type="presOf" srcId="{4A605AFA-6E5C-43A2-B351-C6941D0231CD}" destId="{51267551-ADCC-47F9-9784-E583BD00E9BD}" srcOrd="1" destOrd="0" presId="urn:microsoft.com/office/officeart/2005/8/layout/hierarchy2"/>
    <dgm:cxn modelId="{21C68CC2-7F35-4AAE-B922-3D2D78483443}" type="presOf" srcId="{4BD338C1-A493-499F-9AAA-ACBD5EB58DA2}" destId="{30A87B7F-E1E5-4E69-A0BD-CCEDF0E79D36}" srcOrd="1" destOrd="0" presId="urn:microsoft.com/office/officeart/2005/8/layout/hierarchy2"/>
    <dgm:cxn modelId="{8ADFC315-EBDD-42D9-AD35-5E36675C3FBB}" type="presOf" srcId="{12267A5F-C0CC-4FE1-A61D-DD39B5E6D8CD}" destId="{1CD6F0A9-A61D-4702-9A90-1CAAA39676E7}" srcOrd="0" destOrd="0" presId="urn:microsoft.com/office/officeart/2005/8/layout/hierarchy2"/>
    <dgm:cxn modelId="{4BC7F72D-01A1-489C-8643-F28E8B6505DC}" type="presOf" srcId="{EC9A5A67-E26F-46ED-898F-AAABF15179C4}" destId="{CD2A8AE4-49A4-49C2-AD14-5A3742F81893}" srcOrd="0" destOrd="0" presId="urn:microsoft.com/office/officeart/2005/8/layout/hierarchy2"/>
    <dgm:cxn modelId="{66ADF039-237E-4279-BF2C-0F573226FBFD}" type="presOf" srcId="{F2762554-1DB6-4BEE-A951-9FA5AEB16235}" destId="{6B20A2B5-5C18-4A07-BE2A-6C0350311BCA}" srcOrd="0" destOrd="0" presId="urn:microsoft.com/office/officeart/2005/8/layout/hierarchy2"/>
    <dgm:cxn modelId="{EB2690D7-00F6-48BF-97C5-B8EC73A59367}" type="presOf" srcId="{C1D9E41B-CD2C-4E2D-9F11-66032D6349D9}" destId="{01F233A3-6CC6-406E-A8A2-59D0D20A1036}" srcOrd="0" destOrd="0" presId="urn:microsoft.com/office/officeart/2005/8/layout/hierarchy2"/>
    <dgm:cxn modelId="{42A845A3-ACFE-49AC-87EF-61460C244047}" type="presOf" srcId="{FB05A872-F712-48D2-9245-D2BBCA01760A}" destId="{C0251439-C82A-4BE0-B10E-44428AE50225}" srcOrd="1" destOrd="0" presId="urn:microsoft.com/office/officeart/2005/8/layout/hierarchy2"/>
    <dgm:cxn modelId="{C56E7249-5970-46A1-B031-E2C6ECB41F81}" type="presOf" srcId="{5B9973AB-FAD2-4092-B8BB-56883D3B146A}" destId="{0E839443-D463-4243-85CB-142BFA4DAD71}" srcOrd="0" destOrd="0" presId="urn:microsoft.com/office/officeart/2005/8/layout/hierarchy2"/>
    <dgm:cxn modelId="{6DE936B6-A1BE-4769-B215-3A0929EB3276}" type="presOf" srcId="{7B2DE750-AAF9-4DED-AACF-A0205E4583EE}" destId="{C5061859-C98E-403C-A364-A613245597CA}" srcOrd="0" destOrd="0" presId="urn:microsoft.com/office/officeart/2005/8/layout/hierarchy2"/>
    <dgm:cxn modelId="{96C72BAE-70BD-463B-AC75-47A2D0B1C09E}" srcId="{D088E5B5-5547-4532-B98A-7EB8F0ACDADB}" destId="{C365D044-4FE2-4618-A504-F3681EDF7686}" srcOrd="0" destOrd="0" parTransId="{F2762554-1DB6-4BEE-A951-9FA5AEB16235}" sibTransId="{72BF5AC1-421C-4906-BE6B-91AA9835D91B}"/>
    <dgm:cxn modelId="{12CECCD2-C8C1-4C65-97C8-278B6AAC478C}" type="presOf" srcId="{DF713AF3-4605-467D-B048-1283CFCC697E}" destId="{E22B84CD-6009-4A1F-90D9-39D6B54D133D}" srcOrd="1" destOrd="0" presId="urn:microsoft.com/office/officeart/2005/8/layout/hierarchy2"/>
    <dgm:cxn modelId="{3F988FFC-F0C1-46CD-B522-C422089FE214}" type="presOf" srcId="{D91FB665-24A9-4C2D-B8E0-B7FB22F26A88}" destId="{68F4BF8E-0CCD-4708-8811-3CB6F1D9E008}" srcOrd="0" destOrd="0" presId="urn:microsoft.com/office/officeart/2005/8/layout/hierarchy2"/>
    <dgm:cxn modelId="{92940E29-A97B-4BD5-873C-FA2538C2BBBB}" srcId="{959873B8-82A6-428D-B187-B286308044D2}" destId="{9EC0690E-28DE-41D2-89CE-F58D1AE0EED4}" srcOrd="0" destOrd="0" parTransId="{48BED525-03C1-460E-A206-A5E2698E27EC}" sibTransId="{933B2A90-F7F2-4863-880F-DBC124FDC74C}"/>
    <dgm:cxn modelId="{19486EFD-0DB4-4A8F-95FB-C7621DA9A757}" type="presOf" srcId="{D088E5B5-5547-4532-B98A-7EB8F0ACDADB}" destId="{CAB71466-F7DE-4340-AB89-6D32521F17BE}" srcOrd="0" destOrd="0" presId="urn:microsoft.com/office/officeart/2005/8/layout/hierarchy2"/>
    <dgm:cxn modelId="{82FC99C5-A32F-40A5-B313-31519846C863}" srcId="{D088E5B5-5547-4532-B98A-7EB8F0ACDADB}" destId="{D91FB665-24A9-4C2D-B8E0-B7FB22F26A88}" srcOrd="1" destOrd="0" parTransId="{4BD338C1-A493-499F-9AAA-ACBD5EB58DA2}" sibTransId="{EA05A530-30C1-4D6E-8337-6D7FD622C472}"/>
    <dgm:cxn modelId="{B494D356-8C12-4E5B-BA3A-E77F20264F0A}" type="presOf" srcId="{C365D044-4FE2-4618-A504-F3681EDF7686}" destId="{6B3E67E8-F148-4645-842B-61690B3034FE}" srcOrd="0" destOrd="0" presId="urn:microsoft.com/office/officeart/2005/8/layout/hierarchy2"/>
    <dgm:cxn modelId="{6FA1BA61-352A-4698-9BFE-88DC2C06D1D6}" type="presOf" srcId="{6C67425D-39FA-4132-92EB-02A0D277E224}" destId="{CC234A15-266C-4EE4-A9A1-087BFFEE2DF8}" srcOrd="1" destOrd="0" presId="urn:microsoft.com/office/officeart/2005/8/layout/hierarchy2"/>
    <dgm:cxn modelId="{95F9C5C4-4ABC-4067-A120-8085C726C8F8}" srcId="{D088E5B5-5547-4532-B98A-7EB8F0ACDADB}" destId="{5B9973AB-FAD2-4092-B8BB-56883D3B146A}" srcOrd="4" destOrd="0" parTransId="{7B2DE750-AAF9-4DED-AACF-A0205E4583EE}" sibTransId="{21AE4721-E588-4283-9805-5CEE34F503D0}"/>
    <dgm:cxn modelId="{9401A68B-8E91-4653-9EEB-B9E25CB08AF4}" type="presParOf" srcId="{DCD49E3B-C846-4DCB-A9BD-35AB744BB817}" destId="{E42A5464-86BB-4CFF-BD57-6C3AB440A978}" srcOrd="0" destOrd="0" presId="urn:microsoft.com/office/officeart/2005/8/layout/hierarchy2"/>
    <dgm:cxn modelId="{C7EDC263-AB44-402E-B651-0331A9774F70}" type="presParOf" srcId="{E42A5464-86BB-4CFF-BD57-6C3AB440A978}" destId="{63507E0E-0F8B-4C8B-9A96-4E40CAEAB82E}" srcOrd="0" destOrd="0" presId="urn:microsoft.com/office/officeart/2005/8/layout/hierarchy2"/>
    <dgm:cxn modelId="{AE86D2CC-A237-49A8-93A0-FB10C811201B}" type="presParOf" srcId="{E42A5464-86BB-4CFF-BD57-6C3AB440A978}" destId="{40A16B54-AD7D-4DC9-B079-7CDDA8628FB7}" srcOrd="1" destOrd="0" presId="urn:microsoft.com/office/officeart/2005/8/layout/hierarchy2"/>
    <dgm:cxn modelId="{205C6BF0-58F3-45BF-BABE-CDBDE34CB779}" type="presParOf" srcId="{40A16B54-AD7D-4DC9-B079-7CDDA8628FB7}" destId="{A52C3FB6-918F-4887-B097-120D6F71D54E}" srcOrd="0" destOrd="0" presId="urn:microsoft.com/office/officeart/2005/8/layout/hierarchy2"/>
    <dgm:cxn modelId="{168A683F-68A7-4E3B-8B60-9840C6824CA7}" type="presParOf" srcId="{A52C3FB6-918F-4887-B097-120D6F71D54E}" destId="{51267551-ADCC-47F9-9784-E583BD00E9BD}" srcOrd="0" destOrd="0" presId="urn:microsoft.com/office/officeart/2005/8/layout/hierarchy2"/>
    <dgm:cxn modelId="{1093E76C-6F46-41C9-87DD-A9DED3106E0D}" type="presParOf" srcId="{40A16B54-AD7D-4DC9-B079-7CDDA8628FB7}" destId="{D6B773F9-296A-4BD9-A1F0-C648F6D969C5}" srcOrd="1" destOrd="0" presId="urn:microsoft.com/office/officeart/2005/8/layout/hierarchy2"/>
    <dgm:cxn modelId="{8E7A095B-4F87-475D-952E-1B9037473B0A}" type="presParOf" srcId="{D6B773F9-296A-4BD9-A1F0-C648F6D969C5}" destId="{62B390FF-7CB0-4C4F-AB74-4DBC810FAC6B}" srcOrd="0" destOrd="0" presId="urn:microsoft.com/office/officeart/2005/8/layout/hierarchy2"/>
    <dgm:cxn modelId="{197E786C-AAF9-48DB-98E9-8E684345B30E}" type="presParOf" srcId="{D6B773F9-296A-4BD9-A1F0-C648F6D969C5}" destId="{E7D5B341-F9BF-470D-B395-7F82C7071A6E}" srcOrd="1" destOrd="0" presId="urn:microsoft.com/office/officeart/2005/8/layout/hierarchy2"/>
    <dgm:cxn modelId="{143370CC-7A4E-4475-8EE3-3A1975766C71}" type="presParOf" srcId="{E7D5B341-F9BF-470D-B395-7F82C7071A6E}" destId="{31E0E68E-CC20-4CEE-AF0F-8D9C645DDC81}" srcOrd="0" destOrd="0" presId="urn:microsoft.com/office/officeart/2005/8/layout/hierarchy2"/>
    <dgm:cxn modelId="{6B11E3B1-C47A-44D4-9930-F9FF1F89A97F}" type="presParOf" srcId="{31E0E68E-CC20-4CEE-AF0F-8D9C645DDC81}" destId="{7373F2CF-AFB0-410D-99E8-E6C6F73E8651}" srcOrd="0" destOrd="0" presId="urn:microsoft.com/office/officeart/2005/8/layout/hierarchy2"/>
    <dgm:cxn modelId="{C0713966-3436-4AC4-BC35-FF12DA8C1AE9}" type="presParOf" srcId="{E7D5B341-F9BF-470D-B395-7F82C7071A6E}" destId="{04D20559-10C2-492E-9A81-CCE53E833BCF}" srcOrd="1" destOrd="0" presId="urn:microsoft.com/office/officeart/2005/8/layout/hierarchy2"/>
    <dgm:cxn modelId="{CF713974-0ACA-4582-B9CA-5ECCB19A2B70}" type="presParOf" srcId="{04D20559-10C2-492E-9A81-CCE53E833BCF}" destId="{5AD0F19C-7CC4-487B-87CF-996706DCE9D3}" srcOrd="0" destOrd="0" presId="urn:microsoft.com/office/officeart/2005/8/layout/hierarchy2"/>
    <dgm:cxn modelId="{A531FDB8-3EE3-4CA3-97EE-3948FC9763B3}" type="presParOf" srcId="{04D20559-10C2-492E-9A81-CCE53E833BCF}" destId="{1A68A16F-AFF6-47F7-9053-44689283647D}" srcOrd="1" destOrd="0" presId="urn:microsoft.com/office/officeart/2005/8/layout/hierarchy2"/>
    <dgm:cxn modelId="{FFEF1F63-D753-4356-8F63-90B733EC582F}" type="presParOf" srcId="{40A16B54-AD7D-4DC9-B079-7CDDA8628FB7}" destId="{8C954002-B6A3-47D4-B35B-1752A500A204}" srcOrd="2" destOrd="0" presId="urn:microsoft.com/office/officeart/2005/8/layout/hierarchy2"/>
    <dgm:cxn modelId="{09088B6B-F310-4654-B3D0-6C45E10A536A}" type="presParOf" srcId="{8C954002-B6A3-47D4-B35B-1752A500A204}" destId="{CC234A15-266C-4EE4-A9A1-087BFFEE2DF8}" srcOrd="0" destOrd="0" presId="urn:microsoft.com/office/officeart/2005/8/layout/hierarchy2"/>
    <dgm:cxn modelId="{FD729EE9-F3A1-43B6-AA04-FFC65CAFF9B1}" type="presParOf" srcId="{40A16B54-AD7D-4DC9-B079-7CDDA8628FB7}" destId="{FC3AA5F0-4C01-4503-8311-E64290C8AE6D}" srcOrd="3" destOrd="0" presId="urn:microsoft.com/office/officeart/2005/8/layout/hierarchy2"/>
    <dgm:cxn modelId="{1A00FEBB-0583-4AE3-8404-3F01D76258FE}" type="presParOf" srcId="{FC3AA5F0-4C01-4503-8311-E64290C8AE6D}" destId="{CAB71466-F7DE-4340-AB89-6D32521F17BE}" srcOrd="0" destOrd="0" presId="urn:microsoft.com/office/officeart/2005/8/layout/hierarchy2"/>
    <dgm:cxn modelId="{8C29051C-3DF3-4867-BE79-B61073EDF2EC}" type="presParOf" srcId="{FC3AA5F0-4C01-4503-8311-E64290C8AE6D}" destId="{A9DF03C2-84C5-4A33-95E9-CA7A6E2FC364}" srcOrd="1" destOrd="0" presId="urn:microsoft.com/office/officeart/2005/8/layout/hierarchy2"/>
    <dgm:cxn modelId="{9F52EEA5-C4DE-4552-B49C-A51826EF19AC}" type="presParOf" srcId="{A9DF03C2-84C5-4A33-95E9-CA7A6E2FC364}" destId="{6B20A2B5-5C18-4A07-BE2A-6C0350311BCA}" srcOrd="0" destOrd="0" presId="urn:microsoft.com/office/officeart/2005/8/layout/hierarchy2"/>
    <dgm:cxn modelId="{A996E221-B814-42EB-9942-90086E9DC154}" type="presParOf" srcId="{6B20A2B5-5C18-4A07-BE2A-6C0350311BCA}" destId="{E5F4DBCA-F1F9-470D-83EA-E0CA385AD90B}" srcOrd="0" destOrd="0" presId="urn:microsoft.com/office/officeart/2005/8/layout/hierarchy2"/>
    <dgm:cxn modelId="{2507E27A-938B-408A-9FF5-6B53BC5B345E}" type="presParOf" srcId="{A9DF03C2-84C5-4A33-95E9-CA7A6E2FC364}" destId="{4B0C4451-8E43-4366-852A-E2F8495802CA}" srcOrd="1" destOrd="0" presId="urn:microsoft.com/office/officeart/2005/8/layout/hierarchy2"/>
    <dgm:cxn modelId="{07427DB7-081E-4FC9-883C-9E447A2C8667}" type="presParOf" srcId="{4B0C4451-8E43-4366-852A-E2F8495802CA}" destId="{6B3E67E8-F148-4645-842B-61690B3034FE}" srcOrd="0" destOrd="0" presId="urn:microsoft.com/office/officeart/2005/8/layout/hierarchy2"/>
    <dgm:cxn modelId="{89DDE503-041E-4283-9CC2-6C4CE65ACDFE}" type="presParOf" srcId="{4B0C4451-8E43-4366-852A-E2F8495802CA}" destId="{D0B3A465-40C3-4739-8193-BB95420D69EE}" srcOrd="1" destOrd="0" presId="urn:microsoft.com/office/officeart/2005/8/layout/hierarchy2"/>
    <dgm:cxn modelId="{E4B74EF1-7FBE-4228-8EEB-CC91731FEDCB}" type="presParOf" srcId="{A9DF03C2-84C5-4A33-95E9-CA7A6E2FC364}" destId="{0128B6CF-F78E-4CBB-9333-81DEB3A272B7}" srcOrd="2" destOrd="0" presId="urn:microsoft.com/office/officeart/2005/8/layout/hierarchy2"/>
    <dgm:cxn modelId="{1BA96E0C-4ADD-473E-89C1-6EB2D91B27A4}" type="presParOf" srcId="{0128B6CF-F78E-4CBB-9333-81DEB3A272B7}" destId="{30A87B7F-E1E5-4E69-A0BD-CCEDF0E79D36}" srcOrd="0" destOrd="0" presId="urn:microsoft.com/office/officeart/2005/8/layout/hierarchy2"/>
    <dgm:cxn modelId="{D3BCDBC7-3FC0-49E7-BC62-453118A0775F}" type="presParOf" srcId="{A9DF03C2-84C5-4A33-95E9-CA7A6E2FC364}" destId="{CB053A73-DCDC-4260-9921-031481580BFF}" srcOrd="3" destOrd="0" presId="urn:microsoft.com/office/officeart/2005/8/layout/hierarchy2"/>
    <dgm:cxn modelId="{82B1F6D8-53CD-42D8-BF3C-FC14EBD7D1B8}" type="presParOf" srcId="{CB053A73-DCDC-4260-9921-031481580BFF}" destId="{68F4BF8E-0CCD-4708-8811-3CB6F1D9E008}" srcOrd="0" destOrd="0" presId="urn:microsoft.com/office/officeart/2005/8/layout/hierarchy2"/>
    <dgm:cxn modelId="{FF010950-28AC-4759-960B-61951981BFF7}" type="presParOf" srcId="{CB053A73-DCDC-4260-9921-031481580BFF}" destId="{01226F06-2ABF-4171-AC9A-123263263F97}" srcOrd="1" destOrd="0" presId="urn:microsoft.com/office/officeart/2005/8/layout/hierarchy2"/>
    <dgm:cxn modelId="{0B98AC8B-02F5-4F0D-B812-192696280138}" type="presParOf" srcId="{A9DF03C2-84C5-4A33-95E9-CA7A6E2FC364}" destId="{2B7B56DB-6308-4F97-AB97-C4D72DB009EC}" srcOrd="4" destOrd="0" presId="urn:microsoft.com/office/officeart/2005/8/layout/hierarchy2"/>
    <dgm:cxn modelId="{E775A962-7623-4913-A3EF-DED586EAF1A1}" type="presParOf" srcId="{2B7B56DB-6308-4F97-AB97-C4D72DB009EC}" destId="{C0251439-C82A-4BE0-B10E-44428AE50225}" srcOrd="0" destOrd="0" presId="urn:microsoft.com/office/officeart/2005/8/layout/hierarchy2"/>
    <dgm:cxn modelId="{2DE04CFB-90E7-411E-8DF0-A2A2D06E8DAE}" type="presParOf" srcId="{A9DF03C2-84C5-4A33-95E9-CA7A6E2FC364}" destId="{3BA4F571-D497-4497-AC6F-D676F1893C42}" srcOrd="5" destOrd="0" presId="urn:microsoft.com/office/officeart/2005/8/layout/hierarchy2"/>
    <dgm:cxn modelId="{AA192A04-E27B-4535-93CC-0884B9F32A85}" type="presParOf" srcId="{3BA4F571-D497-4497-AC6F-D676F1893C42}" destId="{01F233A3-6CC6-406E-A8A2-59D0D20A1036}" srcOrd="0" destOrd="0" presId="urn:microsoft.com/office/officeart/2005/8/layout/hierarchy2"/>
    <dgm:cxn modelId="{210AB21F-0145-4039-9098-AFB6786D2FB4}" type="presParOf" srcId="{3BA4F571-D497-4497-AC6F-D676F1893C42}" destId="{48BBA4E5-0559-48FC-9FFB-DF4B49233A5B}" srcOrd="1" destOrd="0" presId="urn:microsoft.com/office/officeart/2005/8/layout/hierarchy2"/>
    <dgm:cxn modelId="{1C6C45BC-C181-4B71-83A0-4B153DC7DEDC}" type="presParOf" srcId="{A9DF03C2-84C5-4A33-95E9-CA7A6E2FC364}" destId="{8E340C09-FB6A-4E06-8ABE-955832247AAC}" srcOrd="6" destOrd="0" presId="urn:microsoft.com/office/officeart/2005/8/layout/hierarchy2"/>
    <dgm:cxn modelId="{BE444BC3-F260-45F9-B079-4AE2E93F23A6}" type="presParOf" srcId="{8E340C09-FB6A-4E06-8ABE-955832247AAC}" destId="{2795ACB6-94DE-44B9-87F4-057BE48E57E2}" srcOrd="0" destOrd="0" presId="urn:microsoft.com/office/officeart/2005/8/layout/hierarchy2"/>
    <dgm:cxn modelId="{30BD1F3A-344D-47AE-A18D-032F1006D207}" type="presParOf" srcId="{A9DF03C2-84C5-4A33-95E9-CA7A6E2FC364}" destId="{80560103-57C4-4BE6-A96E-D079C844ED43}" srcOrd="7" destOrd="0" presId="urn:microsoft.com/office/officeart/2005/8/layout/hierarchy2"/>
    <dgm:cxn modelId="{F61D1E6C-896D-4021-9B01-8A4A22CCAAE9}" type="presParOf" srcId="{80560103-57C4-4BE6-A96E-D079C844ED43}" destId="{8CAE4256-D8BB-4CDE-A65E-788059AC7EA7}" srcOrd="0" destOrd="0" presId="urn:microsoft.com/office/officeart/2005/8/layout/hierarchy2"/>
    <dgm:cxn modelId="{987A7444-43A7-489F-BA8D-144AD6059464}" type="presParOf" srcId="{80560103-57C4-4BE6-A96E-D079C844ED43}" destId="{1CA1BF48-C4A8-4269-ADBD-D645757842B6}" srcOrd="1" destOrd="0" presId="urn:microsoft.com/office/officeart/2005/8/layout/hierarchy2"/>
    <dgm:cxn modelId="{F31BC7B5-9F7F-4F97-8531-0202790AB314}" type="presParOf" srcId="{A9DF03C2-84C5-4A33-95E9-CA7A6E2FC364}" destId="{C5061859-C98E-403C-A364-A613245597CA}" srcOrd="8" destOrd="0" presId="urn:microsoft.com/office/officeart/2005/8/layout/hierarchy2"/>
    <dgm:cxn modelId="{4E76D287-2E33-4EF0-93CF-329B9CBFB3F0}" type="presParOf" srcId="{C5061859-C98E-403C-A364-A613245597CA}" destId="{BD6F457A-B38E-4E3A-8C29-5FC2732F0F7B}" srcOrd="0" destOrd="0" presId="urn:microsoft.com/office/officeart/2005/8/layout/hierarchy2"/>
    <dgm:cxn modelId="{E4A71A0F-1622-493C-A414-0D9937328824}" type="presParOf" srcId="{A9DF03C2-84C5-4A33-95E9-CA7A6E2FC364}" destId="{CE613992-F42E-43AD-844F-36F70CF2D771}" srcOrd="9" destOrd="0" presId="urn:microsoft.com/office/officeart/2005/8/layout/hierarchy2"/>
    <dgm:cxn modelId="{D7FEC1A5-3DBC-40E1-8978-8A011B0A074C}" type="presParOf" srcId="{CE613992-F42E-43AD-844F-36F70CF2D771}" destId="{0E839443-D463-4243-85CB-142BFA4DAD71}" srcOrd="0" destOrd="0" presId="urn:microsoft.com/office/officeart/2005/8/layout/hierarchy2"/>
    <dgm:cxn modelId="{8A91BC82-9F75-4693-A266-BA2581896251}" type="presParOf" srcId="{CE613992-F42E-43AD-844F-36F70CF2D771}" destId="{6EA54247-377E-4F02-94D8-F515222443F3}" srcOrd="1" destOrd="0" presId="urn:microsoft.com/office/officeart/2005/8/layout/hierarchy2"/>
    <dgm:cxn modelId="{54AE8A42-9DB8-4FC2-AC07-2346DEBB5486}" type="presParOf" srcId="{A9DF03C2-84C5-4A33-95E9-CA7A6E2FC364}" destId="{23EF0B99-9146-41D2-8C5D-FF535EDB3903}" srcOrd="10" destOrd="0" presId="urn:microsoft.com/office/officeart/2005/8/layout/hierarchy2"/>
    <dgm:cxn modelId="{E654E0EE-59D6-4CAB-8D9D-A9BEA889AACA}" type="presParOf" srcId="{23EF0B99-9146-41D2-8C5D-FF535EDB3903}" destId="{E22B84CD-6009-4A1F-90D9-39D6B54D133D}" srcOrd="0" destOrd="0" presId="urn:microsoft.com/office/officeart/2005/8/layout/hierarchy2"/>
    <dgm:cxn modelId="{2F292938-1D45-469F-98FB-8EB31C45E550}" type="presParOf" srcId="{A9DF03C2-84C5-4A33-95E9-CA7A6E2FC364}" destId="{08B4BDD3-122A-46D6-8019-E79430C1C834}" srcOrd="11" destOrd="0" presId="urn:microsoft.com/office/officeart/2005/8/layout/hierarchy2"/>
    <dgm:cxn modelId="{3B4A8DCC-EDE2-429D-9D40-3287489E1DA4}" type="presParOf" srcId="{08B4BDD3-122A-46D6-8019-E79430C1C834}" destId="{1CD6F0A9-A61D-4702-9A90-1CAAA39676E7}" srcOrd="0" destOrd="0" presId="urn:microsoft.com/office/officeart/2005/8/layout/hierarchy2"/>
    <dgm:cxn modelId="{C92E24AE-2EEB-4290-B37F-702CB88031B7}" type="presParOf" srcId="{08B4BDD3-122A-46D6-8019-E79430C1C834}" destId="{1004D348-0540-4109-90FC-B4C7449B2A41}" srcOrd="1" destOrd="0" presId="urn:microsoft.com/office/officeart/2005/8/layout/hierarchy2"/>
    <dgm:cxn modelId="{9557BD20-7349-43DC-8453-5008180299D7}" type="presParOf" srcId="{A9DF03C2-84C5-4A33-95E9-CA7A6E2FC364}" destId="{CD2A8AE4-49A4-49C2-AD14-5A3742F81893}" srcOrd="12" destOrd="0" presId="urn:microsoft.com/office/officeart/2005/8/layout/hierarchy2"/>
    <dgm:cxn modelId="{739F9ADA-2B95-4800-AD08-AE4B9EBA8F0D}" type="presParOf" srcId="{CD2A8AE4-49A4-49C2-AD14-5A3742F81893}" destId="{566EEE79-FCD8-40FA-9EE5-ABE6FC4CB388}" srcOrd="0" destOrd="0" presId="urn:microsoft.com/office/officeart/2005/8/layout/hierarchy2"/>
    <dgm:cxn modelId="{17114AF5-5DDF-43D7-8ED3-9F486ECC59D3}" type="presParOf" srcId="{A9DF03C2-84C5-4A33-95E9-CA7A6E2FC364}" destId="{4C918180-CEC9-4921-817D-3E644CAB23AE}" srcOrd="13" destOrd="0" presId="urn:microsoft.com/office/officeart/2005/8/layout/hierarchy2"/>
    <dgm:cxn modelId="{683110E0-7E16-4DE2-8C12-B9059EB56E0C}" type="presParOf" srcId="{4C918180-CEC9-4921-817D-3E644CAB23AE}" destId="{68C20F45-18A8-40E5-B383-DD012C8A3249}" srcOrd="0" destOrd="0" presId="urn:microsoft.com/office/officeart/2005/8/layout/hierarchy2"/>
    <dgm:cxn modelId="{F671B3B4-0041-40DE-B859-217901A373F9}" type="presParOf" srcId="{4C918180-CEC9-4921-817D-3E644CAB23AE}" destId="{850FECC7-871B-431D-8847-ABBFE1C1ECF1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46BC6A-7EEF-4766-B0C6-366C555BC21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40F118-C27D-4239-9DF1-3298C2BF3408}">
      <dgm:prSet phldrT="[Текст]"/>
      <dgm:spPr/>
      <dgm:t>
        <a:bodyPr/>
        <a:lstStyle/>
        <a:p>
          <a:r>
            <a:rPr lang="kk-KZ" dirty="0"/>
            <a:t>Сүйкімді- беделді</a:t>
          </a:r>
          <a:endParaRPr lang="ru-RU" dirty="0"/>
        </a:p>
      </dgm:t>
    </dgm:pt>
    <dgm:pt modelId="{1ED38DC0-ECD2-4D9A-9F52-3E083FC37BEC}" type="parTrans" cxnId="{5E87ABC3-20C2-4AEA-BB44-8961EDB3719B}">
      <dgm:prSet/>
      <dgm:spPr/>
      <dgm:t>
        <a:bodyPr/>
        <a:lstStyle/>
        <a:p>
          <a:endParaRPr lang="ru-RU"/>
        </a:p>
      </dgm:t>
    </dgm:pt>
    <dgm:pt modelId="{8CC86103-1DE5-46AD-9F54-2488B30EF0E9}" type="sibTrans" cxnId="{5E87ABC3-20C2-4AEA-BB44-8961EDB3719B}">
      <dgm:prSet/>
      <dgm:spPr/>
      <dgm:t>
        <a:bodyPr/>
        <a:lstStyle/>
        <a:p>
          <a:endParaRPr lang="ru-RU"/>
        </a:p>
      </dgm:t>
    </dgm:pt>
    <dgm:pt modelId="{2C8E39BA-D0EA-4365-89C8-CD1A2191AE8D}">
      <dgm:prSet phldrT="[Текст]"/>
      <dgm:spPr/>
      <dgm:t>
        <a:bodyPr/>
        <a:lstStyle/>
        <a:p>
          <a:r>
            <a:rPr lang="ru-RU" dirty="0" err="1"/>
            <a:t>Беделді</a:t>
          </a:r>
          <a:r>
            <a:rPr lang="ru-RU" dirty="0"/>
            <a:t> </a:t>
          </a:r>
          <a:r>
            <a:rPr lang="ru-RU" dirty="0" err="1"/>
            <a:t>көшбасшы</a:t>
          </a:r>
          <a:r>
            <a:rPr lang="ru-RU" dirty="0"/>
            <a:t> </a:t>
          </a:r>
          <a:r>
            <a:rPr lang="ru-RU" dirty="0" err="1"/>
            <a:t>өзінің</a:t>
          </a:r>
          <a:r>
            <a:rPr lang="ru-RU" dirty="0"/>
            <a:t> </a:t>
          </a:r>
          <a:r>
            <a:rPr lang="ru-RU" dirty="0" err="1"/>
            <a:t>біліміне</a:t>
          </a:r>
          <a:r>
            <a:rPr lang="ru-RU" dirty="0"/>
            <a:t>, </a:t>
          </a:r>
          <a:r>
            <a:rPr lang="ru-RU" dirty="0" err="1"/>
            <a:t>қабілетіне</a:t>
          </a:r>
          <a:r>
            <a:rPr lang="ru-RU" dirty="0"/>
            <a:t>, </a:t>
          </a:r>
          <a:r>
            <a:rPr lang="ru-RU" dirty="0" err="1"/>
            <a:t>байсалдылығына</a:t>
          </a:r>
          <a:r>
            <a:rPr lang="ru-RU" dirty="0"/>
            <a:t>, </a:t>
          </a:r>
          <a:r>
            <a:rPr lang="ru-RU" dirty="0" err="1"/>
            <a:t>сабырлылығына</a:t>
          </a:r>
          <a:r>
            <a:rPr lang="ru-RU" dirty="0"/>
            <a:t> </a:t>
          </a:r>
          <a:r>
            <a:rPr lang="ru-RU" dirty="0" err="1"/>
            <a:t>сүйенеді</a:t>
          </a:r>
          <a:endParaRPr lang="ru-RU" dirty="0"/>
        </a:p>
      </dgm:t>
    </dgm:pt>
    <dgm:pt modelId="{B7359744-0AB1-4BE8-979E-E2404EC074CD}" type="parTrans" cxnId="{89603965-5E3E-43C6-BDB0-129ED53DE05D}">
      <dgm:prSet/>
      <dgm:spPr/>
      <dgm:t>
        <a:bodyPr/>
        <a:lstStyle/>
        <a:p>
          <a:endParaRPr lang="ru-RU"/>
        </a:p>
      </dgm:t>
    </dgm:pt>
    <dgm:pt modelId="{59B4A51E-06EC-40FA-93FC-329E4A91BE4C}" type="sibTrans" cxnId="{89603965-5E3E-43C6-BDB0-129ED53DE05D}">
      <dgm:prSet/>
      <dgm:spPr/>
      <dgm:t>
        <a:bodyPr/>
        <a:lstStyle/>
        <a:p>
          <a:endParaRPr lang="ru-RU"/>
        </a:p>
      </dgm:t>
    </dgm:pt>
    <dgm:pt modelId="{FE3A25C4-EA4F-43BA-B412-885484E35422}">
      <dgm:prSet phldrT="[Текст]"/>
      <dgm:spPr/>
      <dgm:t>
        <a:bodyPr/>
        <a:lstStyle/>
        <a:p>
          <a:r>
            <a:rPr lang="ru-RU" dirty="0" err="1"/>
            <a:t>мәселелерді</a:t>
          </a:r>
          <a:r>
            <a:rPr lang="ru-RU" dirty="0"/>
            <a:t> </a:t>
          </a:r>
          <a:r>
            <a:rPr lang="ru-RU" dirty="0" err="1"/>
            <a:t>шешуде</a:t>
          </a:r>
          <a:r>
            <a:rPr lang="ru-RU" dirty="0"/>
            <a:t> </a:t>
          </a:r>
          <a:r>
            <a:rPr lang="ru-RU" dirty="0" err="1"/>
            <a:t>аналитикалық</a:t>
          </a:r>
          <a:r>
            <a:rPr lang="ru-RU" dirty="0"/>
            <a:t> </a:t>
          </a:r>
          <a:r>
            <a:rPr lang="ru-RU" dirty="0" err="1"/>
            <a:t>көзқарасты</a:t>
          </a:r>
          <a:r>
            <a:rPr lang="ru-RU" dirty="0"/>
            <a:t> </a:t>
          </a:r>
          <a:r>
            <a:rPr lang="ru-RU" dirty="0" err="1"/>
            <a:t>ұстанады</a:t>
          </a:r>
          <a:r>
            <a:rPr lang="ru-RU" dirty="0"/>
            <a:t>;</a:t>
          </a:r>
        </a:p>
      </dgm:t>
    </dgm:pt>
    <dgm:pt modelId="{0707C25A-DAB3-4B7F-A2F6-D9AE0C99BBEF}" type="parTrans" cxnId="{082C2CEF-78DF-4A21-9C7F-F6CD37E7BE1A}">
      <dgm:prSet/>
      <dgm:spPr/>
      <dgm:t>
        <a:bodyPr/>
        <a:lstStyle/>
        <a:p>
          <a:endParaRPr lang="ru-RU"/>
        </a:p>
      </dgm:t>
    </dgm:pt>
    <dgm:pt modelId="{96DD9A61-EB11-409C-95E9-18E7AC14F225}" type="sibTrans" cxnId="{082C2CEF-78DF-4A21-9C7F-F6CD37E7BE1A}">
      <dgm:prSet/>
      <dgm:spPr/>
      <dgm:t>
        <a:bodyPr/>
        <a:lstStyle/>
        <a:p>
          <a:endParaRPr lang="ru-RU"/>
        </a:p>
      </dgm:t>
    </dgm:pt>
    <dgm:pt modelId="{15E4CD05-BA98-478B-B008-9A737452F793}">
      <dgm:prSet phldrT="[Текст]"/>
      <dgm:spPr/>
      <dgm:t>
        <a:bodyPr/>
        <a:lstStyle/>
        <a:p>
          <a:r>
            <a:rPr lang="kk-KZ" dirty="0"/>
            <a:t>Бақылаушы-көшбасшы (манипулятор)</a:t>
          </a:r>
          <a:endParaRPr lang="ru-RU" dirty="0"/>
        </a:p>
      </dgm:t>
    </dgm:pt>
    <dgm:pt modelId="{6F6938CD-B279-4266-BEBF-20C04CA9C929}" type="parTrans" cxnId="{9091AB3B-7F1F-4608-AFD1-1F6770BAEFA8}">
      <dgm:prSet/>
      <dgm:spPr/>
      <dgm:t>
        <a:bodyPr/>
        <a:lstStyle/>
        <a:p>
          <a:endParaRPr lang="ru-RU"/>
        </a:p>
      </dgm:t>
    </dgm:pt>
    <dgm:pt modelId="{2DAA3655-EB55-40AC-AF67-92E59D9FB76E}" type="sibTrans" cxnId="{9091AB3B-7F1F-4608-AFD1-1F6770BAEFA8}">
      <dgm:prSet/>
      <dgm:spPr/>
      <dgm:t>
        <a:bodyPr/>
        <a:lstStyle/>
        <a:p>
          <a:endParaRPr lang="ru-RU"/>
        </a:p>
      </dgm:t>
    </dgm:pt>
    <dgm:pt modelId="{7CC8765E-6FF2-43D8-A8CD-F5572AA535D7}">
      <dgm:prSet phldrT="[Текст]"/>
      <dgm:spPr/>
      <dgm:t>
        <a:bodyPr/>
        <a:lstStyle/>
        <a:p>
          <a:r>
            <a:rPr lang="kk-KZ" dirty="0"/>
            <a:t>Шығармашылыққа жақын</a:t>
          </a:r>
          <a:endParaRPr lang="ru-RU" dirty="0"/>
        </a:p>
      </dgm:t>
    </dgm:pt>
    <dgm:pt modelId="{5E0FBA5E-BA74-417C-9BBE-D0D02771FF3E}" type="parTrans" cxnId="{84693913-7E41-49F5-9756-F1B0E5A24723}">
      <dgm:prSet/>
      <dgm:spPr/>
      <dgm:t>
        <a:bodyPr/>
        <a:lstStyle/>
        <a:p>
          <a:endParaRPr lang="ru-RU"/>
        </a:p>
      </dgm:t>
    </dgm:pt>
    <dgm:pt modelId="{A3DAF851-4FD8-46CA-A4ED-AB2BFCBB6604}" type="sibTrans" cxnId="{84693913-7E41-49F5-9756-F1B0E5A24723}">
      <dgm:prSet/>
      <dgm:spPr/>
      <dgm:t>
        <a:bodyPr/>
        <a:lstStyle/>
        <a:p>
          <a:endParaRPr lang="ru-RU"/>
        </a:p>
      </dgm:t>
    </dgm:pt>
    <dgm:pt modelId="{487A3558-3599-4A90-B9A0-1E6DCE760BE9}">
      <dgm:prSet phldrT="[Текст]"/>
      <dgm:spPr/>
      <dgm:t>
        <a:bodyPr/>
        <a:lstStyle/>
        <a:p>
          <a:r>
            <a:rPr lang="kk-KZ" dirty="0"/>
            <a:t>Топ мүшелері өз адамындай қабылдайды</a:t>
          </a:r>
          <a:endParaRPr lang="ru-RU" dirty="0"/>
        </a:p>
      </dgm:t>
    </dgm:pt>
    <dgm:pt modelId="{AA7FAB4D-8761-487F-9F16-B4C9F5378491}" type="parTrans" cxnId="{F9D5012E-05D3-46CE-958C-E91A78BFBE70}">
      <dgm:prSet/>
      <dgm:spPr/>
      <dgm:t>
        <a:bodyPr/>
        <a:lstStyle/>
        <a:p>
          <a:endParaRPr lang="ru-RU"/>
        </a:p>
      </dgm:t>
    </dgm:pt>
    <dgm:pt modelId="{498971E3-73AD-4EBB-9B6B-22F5AC71C37F}" type="sibTrans" cxnId="{F9D5012E-05D3-46CE-958C-E91A78BFBE70}">
      <dgm:prSet/>
      <dgm:spPr/>
      <dgm:t>
        <a:bodyPr/>
        <a:lstStyle/>
        <a:p>
          <a:endParaRPr lang="ru-RU"/>
        </a:p>
      </dgm:t>
    </dgm:pt>
    <dgm:pt modelId="{90C2794F-286C-47FB-98DA-500E75DF1A74}" type="pres">
      <dgm:prSet presAssocID="{F246BC6A-7EEF-4766-B0C6-366C555BC21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19263C2-9C83-4ECB-ACC5-61E429A36FF2}" type="pres">
      <dgm:prSet presAssocID="{FE40F118-C27D-4239-9DF1-3298C2BF3408}" presName="root" presStyleCnt="0"/>
      <dgm:spPr/>
    </dgm:pt>
    <dgm:pt modelId="{75FB2EA2-C66F-4783-91B3-D2D71C3A169F}" type="pres">
      <dgm:prSet presAssocID="{FE40F118-C27D-4239-9DF1-3298C2BF3408}" presName="rootComposite" presStyleCnt="0"/>
      <dgm:spPr/>
    </dgm:pt>
    <dgm:pt modelId="{37682EC4-4730-4FE4-B8B1-07DD063E3A5F}" type="pres">
      <dgm:prSet presAssocID="{FE40F118-C27D-4239-9DF1-3298C2BF3408}" presName="rootText" presStyleLbl="node1" presStyleIdx="0" presStyleCnt="2" custScaleX="127838"/>
      <dgm:spPr/>
      <dgm:t>
        <a:bodyPr/>
        <a:lstStyle/>
        <a:p>
          <a:endParaRPr lang="ru-RU"/>
        </a:p>
      </dgm:t>
    </dgm:pt>
    <dgm:pt modelId="{F166C81C-DD86-42E9-8EC3-936D09B3853D}" type="pres">
      <dgm:prSet presAssocID="{FE40F118-C27D-4239-9DF1-3298C2BF3408}" presName="rootConnector" presStyleLbl="node1" presStyleIdx="0" presStyleCnt="2"/>
      <dgm:spPr/>
      <dgm:t>
        <a:bodyPr/>
        <a:lstStyle/>
        <a:p>
          <a:endParaRPr lang="ru-RU"/>
        </a:p>
      </dgm:t>
    </dgm:pt>
    <dgm:pt modelId="{F701D167-0BA4-4204-A3A2-1B51AAE30858}" type="pres">
      <dgm:prSet presAssocID="{FE40F118-C27D-4239-9DF1-3298C2BF3408}" presName="childShape" presStyleCnt="0"/>
      <dgm:spPr/>
    </dgm:pt>
    <dgm:pt modelId="{5826D9A0-D30C-48C1-AE77-4BCD8F1ED606}" type="pres">
      <dgm:prSet presAssocID="{B7359744-0AB1-4BE8-979E-E2404EC074CD}" presName="Name13" presStyleLbl="parChTrans1D2" presStyleIdx="0" presStyleCnt="4"/>
      <dgm:spPr/>
      <dgm:t>
        <a:bodyPr/>
        <a:lstStyle/>
        <a:p>
          <a:endParaRPr lang="ru-RU"/>
        </a:p>
      </dgm:t>
    </dgm:pt>
    <dgm:pt modelId="{0B4112BC-7BBB-4BC6-ADB2-3654C0F47A96}" type="pres">
      <dgm:prSet presAssocID="{2C8E39BA-D0EA-4365-89C8-CD1A2191AE8D}" presName="childText" presStyleLbl="bgAcc1" presStyleIdx="0" presStyleCnt="4" custScaleX="1269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99F3F-17E4-411E-864B-CD0D4B42DB7C}" type="pres">
      <dgm:prSet presAssocID="{0707C25A-DAB3-4B7F-A2F6-D9AE0C99BBEF}" presName="Name13" presStyleLbl="parChTrans1D2" presStyleIdx="1" presStyleCnt="4"/>
      <dgm:spPr/>
      <dgm:t>
        <a:bodyPr/>
        <a:lstStyle/>
        <a:p>
          <a:endParaRPr lang="ru-RU"/>
        </a:p>
      </dgm:t>
    </dgm:pt>
    <dgm:pt modelId="{BDC9AE8D-8C6B-45F6-960C-E1413386EA90}" type="pres">
      <dgm:prSet presAssocID="{FE3A25C4-EA4F-43BA-B412-885484E35422}" presName="childText" presStyleLbl="bgAcc1" presStyleIdx="1" presStyleCnt="4" custScaleX="1284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7D5CEE-3B61-4ABB-B701-A87BD8916E03}" type="pres">
      <dgm:prSet presAssocID="{15E4CD05-BA98-478B-B008-9A737452F793}" presName="root" presStyleCnt="0"/>
      <dgm:spPr/>
    </dgm:pt>
    <dgm:pt modelId="{412BE482-2B21-46BE-AE4E-CB177848F5C7}" type="pres">
      <dgm:prSet presAssocID="{15E4CD05-BA98-478B-B008-9A737452F793}" presName="rootComposite" presStyleCnt="0"/>
      <dgm:spPr/>
    </dgm:pt>
    <dgm:pt modelId="{A299DE3C-5313-4F35-8903-CE9B559AFA21}" type="pres">
      <dgm:prSet presAssocID="{15E4CD05-BA98-478B-B008-9A737452F793}" presName="rootText" presStyleLbl="node1" presStyleIdx="1" presStyleCnt="2" custScaleX="159123"/>
      <dgm:spPr/>
      <dgm:t>
        <a:bodyPr/>
        <a:lstStyle/>
        <a:p>
          <a:endParaRPr lang="ru-RU"/>
        </a:p>
      </dgm:t>
    </dgm:pt>
    <dgm:pt modelId="{2B658CE2-5B80-4059-8280-C72A4CCBC757}" type="pres">
      <dgm:prSet presAssocID="{15E4CD05-BA98-478B-B008-9A737452F793}" presName="rootConnector" presStyleLbl="node1" presStyleIdx="1" presStyleCnt="2"/>
      <dgm:spPr/>
      <dgm:t>
        <a:bodyPr/>
        <a:lstStyle/>
        <a:p>
          <a:endParaRPr lang="ru-RU"/>
        </a:p>
      </dgm:t>
    </dgm:pt>
    <dgm:pt modelId="{095F5164-B4DA-480F-8D96-21BD92019D10}" type="pres">
      <dgm:prSet presAssocID="{15E4CD05-BA98-478B-B008-9A737452F793}" presName="childShape" presStyleCnt="0"/>
      <dgm:spPr/>
    </dgm:pt>
    <dgm:pt modelId="{88E0F879-DD7F-44F8-9B8A-7671884BA1EB}" type="pres">
      <dgm:prSet presAssocID="{5E0FBA5E-BA74-417C-9BBE-D0D02771FF3E}" presName="Name13" presStyleLbl="parChTrans1D2" presStyleIdx="2" presStyleCnt="4"/>
      <dgm:spPr/>
      <dgm:t>
        <a:bodyPr/>
        <a:lstStyle/>
        <a:p>
          <a:endParaRPr lang="ru-RU"/>
        </a:p>
      </dgm:t>
    </dgm:pt>
    <dgm:pt modelId="{36F808BF-72D6-4E5F-A51E-C2267548B070}" type="pres">
      <dgm:prSet presAssocID="{7CC8765E-6FF2-43D8-A8CD-F5572AA535D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00102-3D8A-4198-8209-85E72DAE4CA8}" type="pres">
      <dgm:prSet presAssocID="{AA7FAB4D-8761-487F-9F16-B4C9F5378491}" presName="Name13" presStyleLbl="parChTrans1D2" presStyleIdx="3" presStyleCnt="4"/>
      <dgm:spPr/>
      <dgm:t>
        <a:bodyPr/>
        <a:lstStyle/>
        <a:p>
          <a:endParaRPr lang="ru-RU"/>
        </a:p>
      </dgm:t>
    </dgm:pt>
    <dgm:pt modelId="{17B8404C-2D79-46B9-9E63-216199EE045C}" type="pres">
      <dgm:prSet presAssocID="{487A3558-3599-4A90-B9A0-1E6DCE760BE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93375F-3DCE-440B-9AB4-47CA2E04DBED}" type="presOf" srcId="{15E4CD05-BA98-478B-B008-9A737452F793}" destId="{2B658CE2-5B80-4059-8280-C72A4CCBC757}" srcOrd="1" destOrd="0" presId="urn:microsoft.com/office/officeart/2005/8/layout/hierarchy3"/>
    <dgm:cxn modelId="{082C2CEF-78DF-4A21-9C7F-F6CD37E7BE1A}" srcId="{FE40F118-C27D-4239-9DF1-3298C2BF3408}" destId="{FE3A25C4-EA4F-43BA-B412-885484E35422}" srcOrd="1" destOrd="0" parTransId="{0707C25A-DAB3-4B7F-A2F6-D9AE0C99BBEF}" sibTransId="{96DD9A61-EB11-409C-95E9-18E7AC14F225}"/>
    <dgm:cxn modelId="{9091AB3B-7F1F-4608-AFD1-1F6770BAEFA8}" srcId="{F246BC6A-7EEF-4766-B0C6-366C555BC210}" destId="{15E4CD05-BA98-478B-B008-9A737452F793}" srcOrd="1" destOrd="0" parTransId="{6F6938CD-B279-4266-BEBF-20C04CA9C929}" sibTransId="{2DAA3655-EB55-40AC-AF67-92E59D9FB76E}"/>
    <dgm:cxn modelId="{F9D5012E-05D3-46CE-958C-E91A78BFBE70}" srcId="{15E4CD05-BA98-478B-B008-9A737452F793}" destId="{487A3558-3599-4A90-B9A0-1E6DCE760BE9}" srcOrd="1" destOrd="0" parTransId="{AA7FAB4D-8761-487F-9F16-B4C9F5378491}" sibTransId="{498971E3-73AD-4EBB-9B6B-22F5AC71C37F}"/>
    <dgm:cxn modelId="{11E17B72-D9A3-4530-8063-846CB7560ADC}" type="presOf" srcId="{487A3558-3599-4A90-B9A0-1E6DCE760BE9}" destId="{17B8404C-2D79-46B9-9E63-216199EE045C}" srcOrd="0" destOrd="0" presId="urn:microsoft.com/office/officeart/2005/8/layout/hierarchy3"/>
    <dgm:cxn modelId="{5FEA9A4E-4343-4C18-AFF3-FC09D14E1754}" type="presOf" srcId="{0707C25A-DAB3-4B7F-A2F6-D9AE0C99BBEF}" destId="{50999F3F-17E4-411E-864B-CD0D4B42DB7C}" srcOrd="0" destOrd="0" presId="urn:microsoft.com/office/officeart/2005/8/layout/hierarchy3"/>
    <dgm:cxn modelId="{8C0BB1E7-9CCB-40DD-B7AC-6033BFA7905D}" type="presOf" srcId="{F246BC6A-7EEF-4766-B0C6-366C555BC210}" destId="{90C2794F-286C-47FB-98DA-500E75DF1A74}" srcOrd="0" destOrd="0" presId="urn:microsoft.com/office/officeart/2005/8/layout/hierarchy3"/>
    <dgm:cxn modelId="{ABAC25CE-FBD0-4211-B6EB-47B3A6D475AC}" type="presOf" srcId="{FE40F118-C27D-4239-9DF1-3298C2BF3408}" destId="{F166C81C-DD86-42E9-8EC3-936D09B3853D}" srcOrd="1" destOrd="0" presId="urn:microsoft.com/office/officeart/2005/8/layout/hierarchy3"/>
    <dgm:cxn modelId="{ACE527A9-125C-4BD9-BC03-B55D5BDAD2B2}" type="presOf" srcId="{15E4CD05-BA98-478B-B008-9A737452F793}" destId="{A299DE3C-5313-4F35-8903-CE9B559AFA21}" srcOrd="0" destOrd="0" presId="urn:microsoft.com/office/officeart/2005/8/layout/hierarchy3"/>
    <dgm:cxn modelId="{5E87ABC3-20C2-4AEA-BB44-8961EDB3719B}" srcId="{F246BC6A-7EEF-4766-B0C6-366C555BC210}" destId="{FE40F118-C27D-4239-9DF1-3298C2BF3408}" srcOrd="0" destOrd="0" parTransId="{1ED38DC0-ECD2-4D9A-9F52-3E083FC37BEC}" sibTransId="{8CC86103-1DE5-46AD-9F54-2488B30EF0E9}"/>
    <dgm:cxn modelId="{B846C900-DF28-4214-B066-FE0E3348620B}" type="presOf" srcId="{7CC8765E-6FF2-43D8-A8CD-F5572AA535D7}" destId="{36F808BF-72D6-4E5F-A51E-C2267548B070}" srcOrd="0" destOrd="0" presId="urn:microsoft.com/office/officeart/2005/8/layout/hierarchy3"/>
    <dgm:cxn modelId="{89A36483-F153-4AF7-B579-0E032BA4E488}" type="presOf" srcId="{AA7FAB4D-8761-487F-9F16-B4C9F5378491}" destId="{7A100102-3D8A-4198-8209-85E72DAE4CA8}" srcOrd="0" destOrd="0" presId="urn:microsoft.com/office/officeart/2005/8/layout/hierarchy3"/>
    <dgm:cxn modelId="{59D70D60-871C-4FF7-945A-6EB9877BE7DC}" type="presOf" srcId="{5E0FBA5E-BA74-417C-9BBE-D0D02771FF3E}" destId="{88E0F879-DD7F-44F8-9B8A-7671884BA1EB}" srcOrd="0" destOrd="0" presId="urn:microsoft.com/office/officeart/2005/8/layout/hierarchy3"/>
    <dgm:cxn modelId="{4DE864B3-03DB-4B6F-A502-468857E16BBF}" type="presOf" srcId="{2C8E39BA-D0EA-4365-89C8-CD1A2191AE8D}" destId="{0B4112BC-7BBB-4BC6-ADB2-3654C0F47A96}" srcOrd="0" destOrd="0" presId="urn:microsoft.com/office/officeart/2005/8/layout/hierarchy3"/>
    <dgm:cxn modelId="{98F02A20-70EA-4F6C-BD62-F95CCCA89540}" type="presOf" srcId="{B7359744-0AB1-4BE8-979E-E2404EC074CD}" destId="{5826D9A0-D30C-48C1-AE77-4BCD8F1ED606}" srcOrd="0" destOrd="0" presId="urn:microsoft.com/office/officeart/2005/8/layout/hierarchy3"/>
    <dgm:cxn modelId="{DCD69BD1-A722-4362-8EA6-BBCCC1B21980}" type="presOf" srcId="{FE3A25C4-EA4F-43BA-B412-885484E35422}" destId="{BDC9AE8D-8C6B-45F6-960C-E1413386EA90}" srcOrd="0" destOrd="0" presId="urn:microsoft.com/office/officeart/2005/8/layout/hierarchy3"/>
    <dgm:cxn modelId="{422B94A5-6E60-4E86-98EF-5D657D0B3E14}" type="presOf" srcId="{FE40F118-C27D-4239-9DF1-3298C2BF3408}" destId="{37682EC4-4730-4FE4-B8B1-07DD063E3A5F}" srcOrd="0" destOrd="0" presId="urn:microsoft.com/office/officeart/2005/8/layout/hierarchy3"/>
    <dgm:cxn modelId="{89603965-5E3E-43C6-BDB0-129ED53DE05D}" srcId="{FE40F118-C27D-4239-9DF1-3298C2BF3408}" destId="{2C8E39BA-D0EA-4365-89C8-CD1A2191AE8D}" srcOrd="0" destOrd="0" parTransId="{B7359744-0AB1-4BE8-979E-E2404EC074CD}" sibTransId="{59B4A51E-06EC-40FA-93FC-329E4A91BE4C}"/>
    <dgm:cxn modelId="{84693913-7E41-49F5-9756-F1B0E5A24723}" srcId="{15E4CD05-BA98-478B-B008-9A737452F793}" destId="{7CC8765E-6FF2-43D8-A8CD-F5572AA535D7}" srcOrd="0" destOrd="0" parTransId="{5E0FBA5E-BA74-417C-9BBE-D0D02771FF3E}" sibTransId="{A3DAF851-4FD8-46CA-A4ED-AB2BFCBB6604}"/>
    <dgm:cxn modelId="{4B9BE0EA-0920-49C8-A3EE-27570CCDB540}" type="presParOf" srcId="{90C2794F-286C-47FB-98DA-500E75DF1A74}" destId="{919263C2-9C83-4ECB-ACC5-61E429A36FF2}" srcOrd="0" destOrd="0" presId="urn:microsoft.com/office/officeart/2005/8/layout/hierarchy3"/>
    <dgm:cxn modelId="{62D5F8D4-29C3-4814-BCB0-8418F7048E14}" type="presParOf" srcId="{919263C2-9C83-4ECB-ACC5-61E429A36FF2}" destId="{75FB2EA2-C66F-4783-91B3-D2D71C3A169F}" srcOrd="0" destOrd="0" presId="urn:microsoft.com/office/officeart/2005/8/layout/hierarchy3"/>
    <dgm:cxn modelId="{B2413CE6-C819-47A1-AEF4-1A15C40D196F}" type="presParOf" srcId="{75FB2EA2-C66F-4783-91B3-D2D71C3A169F}" destId="{37682EC4-4730-4FE4-B8B1-07DD063E3A5F}" srcOrd="0" destOrd="0" presId="urn:microsoft.com/office/officeart/2005/8/layout/hierarchy3"/>
    <dgm:cxn modelId="{65EF7976-57DE-4E2E-B6A0-E471E97AFE2D}" type="presParOf" srcId="{75FB2EA2-C66F-4783-91B3-D2D71C3A169F}" destId="{F166C81C-DD86-42E9-8EC3-936D09B3853D}" srcOrd="1" destOrd="0" presId="urn:microsoft.com/office/officeart/2005/8/layout/hierarchy3"/>
    <dgm:cxn modelId="{A9AD2842-DFF6-4B20-B078-01BC44601B6F}" type="presParOf" srcId="{919263C2-9C83-4ECB-ACC5-61E429A36FF2}" destId="{F701D167-0BA4-4204-A3A2-1B51AAE30858}" srcOrd="1" destOrd="0" presId="urn:microsoft.com/office/officeart/2005/8/layout/hierarchy3"/>
    <dgm:cxn modelId="{F592F74A-B576-412F-A021-B025E377CCA1}" type="presParOf" srcId="{F701D167-0BA4-4204-A3A2-1B51AAE30858}" destId="{5826D9A0-D30C-48C1-AE77-4BCD8F1ED606}" srcOrd="0" destOrd="0" presId="urn:microsoft.com/office/officeart/2005/8/layout/hierarchy3"/>
    <dgm:cxn modelId="{EA989953-251F-47D4-81CB-B1497BE3D750}" type="presParOf" srcId="{F701D167-0BA4-4204-A3A2-1B51AAE30858}" destId="{0B4112BC-7BBB-4BC6-ADB2-3654C0F47A96}" srcOrd="1" destOrd="0" presId="urn:microsoft.com/office/officeart/2005/8/layout/hierarchy3"/>
    <dgm:cxn modelId="{0457CB09-F91C-4EE4-A4F7-90273145F21D}" type="presParOf" srcId="{F701D167-0BA4-4204-A3A2-1B51AAE30858}" destId="{50999F3F-17E4-411E-864B-CD0D4B42DB7C}" srcOrd="2" destOrd="0" presId="urn:microsoft.com/office/officeart/2005/8/layout/hierarchy3"/>
    <dgm:cxn modelId="{DC14A704-1D26-424F-AAA1-40B252C33EC4}" type="presParOf" srcId="{F701D167-0BA4-4204-A3A2-1B51AAE30858}" destId="{BDC9AE8D-8C6B-45F6-960C-E1413386EA90}" srcOrd="3" destOrd="0" presId="urn:microsoft.com/office/officeart/2005/8/layout/hierarchy3"/>
    <dgm:cxn modelId="{0572A4D8-A755-47BC-AE3C-45656661DE0C}" type="presParOf" srcId="{90C2794F-286C-47FB-98DA-500E75DF1A74}" destId="{CD7D5CEE-3B61-4ABB-B701-A87BD8916E03}" srcOrd="1" destOrd="0" presId="urn:microsoft.com/office/officeart/2005/8/layout/hierarchy3"/>
    <dgm:cxn modelId="{161D8BEB-7C10-4DEA-A4A1-ECB90D3363BB}" type="presParOf" srcId="{CD7D5CEE-3B61-4ABB-B701-A87BD8916E03}" destId="{412BE482-2B21-46BE-AE4E-CB177848F5C7}" srcOrd="0" destOrd="0" presId="urn:microsoft.com/office/officeart/2005/8/layout/hierarchy3"/>
    <dgm:cxn modelId="{B1996ACE-958B-468F-A420-02361606DDD1}" type="presParOf" srcId="{412BE482-2B21-46BE-AE4E-CB177848F5C7}" destId="{A299DE3C-5313-4F35-8903-CE9B559AFA21}" srcOrd="0" destOrd="0" presId="urn:microsoft.com/office/officeart/2005/8/layout/hierarchy3"/>
    <dgm:cxn modelId="{BBC83850-5752-400A-888A-655894FC3B98}" type="presParOf" srcId="{412BE482-2B21-46BE-AE4E-CB177848F5C7}" destId="{2B658CE2-5B80-4059-8280-C72A4CCBC757}" srcOrd="1" destOrd="0" presId="urn:microsoft.com/office/officeart/2005/8/layout/hierarchy3"/>
    <dgm:cxn modelId="{A7815E14-E850-491E-A113-AB92B9634A13}" type="presParOf" srcId="{CD7D5CEE-3B61-4ABB-B701-A87BD8916E03}" destId="{095F5164-B4DA-480F-8D96-21BD92019D10}" srcOrd="1" destOrd="0" presId="urn:microsoft.com/office/officeart/2005/8/layout/hierarchy3"/>
    <dgm:cxn modelId="{6BF6B0C6-735E-41EA-893E-700AC3E88F5D}" type="presParOf" srcId="{095F5164-B4DA-480F-8D96-21BD92019D10}" destId="{88E0F879-DD7F-44F8-9B8A-7671884BA1EB}" srcOrd="0" destOrd="0" presId="urn:microsoft.com/office/officeart/2005/8/layout/hierarchy3"/>
    <dgm:cxn modelId="{E6D6AA15-D1E3-4AB7-935A-8EC729A1F2EA}" type="presParOf" srcId="{095F5164-B4DA-480F-8D96-21BD92019D10}" destId="{36F808BF-72D6-4E5F-A51E-C2267548B070}" srcOrd="1" destOrd="0" presId="urn:microsoft.com/office/officeart/2005/8/layout/hierarchy3"/>
    <dgm:cxn modelId="{713FEFD6-22C7-461F-9EA8-AED446041144}" type="presParOf" srcId="{095F5164-B4DA-480F-8D96-21BD92019D10}" destId="{7A100102-3D8A-4198-8209-85E72DAE4CA8}" srcOrd="2" destOrd="0" presId="urn:microsoft.com/office/officeart/2005/8/layout/hierarchy3"/>
    <dgm:cxn modelId="{61626BF5-0E9F-4955-8F5E-6DAE3CE3A4BA}" type="presParOf" srcId="{095F5164-B4DA-480F-8D96-21BD92019D10}" destId="{17B8404C-2D79-46B9-9E63-216199EE045C}" srcOrd="3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1183CA1-0646-4F16-9BD4-2D9C18F7B117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A93963-BD64-4DB6-BFD6-11C0200FED95}">
      <dgm:prSet phldrT="[Текст]"/>
      <dgm:spPr/>
      <dgm:t>
        <a:bodyPr/>
        <a:lstStyle/>
        <a:p>
          <a:r>
            <a:rPr lang="kk-KZ" dirty="0"/>
            <a:t>1</a:t>
          </a:r>
          <a:endParaRPr lang="ru-RU" dirty="0"/>
        </a:p>
      </dgm:t>
    </dgm:pt>
    <dgm:pt modelId="{DC927A7E-935B-4964-AAE3-C5D88BF1B557}" type="parTrans" cxnId="{46B76111-240E-4AB8-A7CC-BF9C87C386FE}">
      <dgm:prSet/>
      <dgm:spPr/>
      <dgm:t>
        <a:bodyPr/>
        <a:lstStyle/>
        <a:p>
          <a:endParaRPr lang="ru-RU"/>
        </a:p>
      </dgm:t>
    </dgm:pt>
    <dgm:pt modelId="{E3B662CC-666E-4493-B426-45CAF77B1083}" type="sibTrans" cxnId="{46B76111-240E-4AB8-A7CC-BF9C87C386FE}">
      <dgm:prSet/>
      <dgm:spPr/>
      <dgm:t>
        <a:bodyPr/>
        <a:lstStyle/>
        <a:p>
          <a:endParaRPr lang="ru-RU"/>
        </a:p>
      </dgm:t>
    </dgm:pt>
    <dgm:pt modelId="{B840DDB2-548C-4708-916B-1012C61D4612}">
      <dgm:prSet phldrT="[Текст]"/>
      <dgm:spPr/>
      <dgm:t>
        <a:bodyPr/>
        <a:lstStyle/>
        <a:p>
          <a:r>
            <a:rPr lang="kk-KZ" dirty="0"/>
            <a:t>АҚПАРАТТЫҚ-АНАЛИТИКАЛЫҚ</a:t>
          </a:r>
          <a:endParaRPr lang="ru-RU" dirty="0"/>
        </a:p>
      </dgm:t>
    </dgm:pt>
    <dgm:pt modelId="{4C72A196-21B0-4E21-9644-1F3E50F4B2F8}" type="parTrans" cxnId="{57885BC3-3196-4A42-A13A-330C45114E0C}">
      <dgm:prSet/>
      <dgm:spPr/>
      <dgm:t>
        <a:bodyPr/>
        <a:lstStyle/>
        <a:p>
          <a:endParaRPr lang="ru-RU"/>
        </a:p>
      </dgm:t>
    </dgm:pt>
    <dgm:pt modelId="{1A485F56-578E-44F6-86DF-C27377FCDCFA}" type="sibTrans" cxnId="{57885BC3-3196-4A42-A13A-330C45114E0C}">
      <dgm:prSet/>
      <dgm:spPr/>
      <dgm:t>
        <a:bodyPr/>
        <a:lstStyle/>
        <a:p>
          <a:endParaRPr lang="ru-RU"/>
        </a:p>
      </dgm:t>
    </dgm:pt>
    <dgm:pt modelId="{5A1F0938-1C2A-488B-868F-AB8D0942DF37}">
      <dgm:prSet phldrT="[Текст]"/>
      <dgm:spPr/>
      <dgm:t>
        <a:bodyPr/>
        <a:lstStyle/>
        <a:p>
          <a:r>
            <a:rPr lang="kk-KZ" dirty="0"/>
            <a:t>2</a:t>
          </a:r>
          <a:endParaRPr lang="ru-RU" dirty="0"/>
        </a:p>
      </dgm:t>
    </dgm:pt>
    <dgm:pt modelId="{CD00AC41-69A5-4DB0-B7F9-0E57AAC626E1}" type="parTrans" cxnId="{B43F9D4A-D59B-4D48-B149-889C30AF651D}">
      <dgm:prSet/>
      <dgm:spPr/>
      <dgm:t>
        <a:bodyPr/>
        <a:lstStyle/>
        <a:p>
          <a:endParaRPr lang="ru-RU"/>
        </a:p>
      </dgm:t>
    </dgm:pt>
    <dgm:pt modelId="{BE89479F-5027-464C-BB7A-28D678747CBA}" type="sibTrans" cxnId="{B43F9D4A-D59B-4D48-B149-889C30AF651D}">
      <dgm:prSet/>
      <dgm:spPr/>
      <dgm:t>
        <a:bodyPr/>
        <a:lstStyle/>
        <a:p>
          <a:endParaRPr lang="ru-RU"/>
        </a:p>
      </dgm:t>
    </dgm:pt>
    <dgm:pt modelId="{6F9B7EE5-410E-49BC-9D42-6193493CD45E}">
      <dgm:prSet phldrT="[Текст]"/>
      <dgm:spPr/>
      <dgm:t>
        <a:bodyPr/>
        <a:lstStyle/>
        <a:p>
          <a:r>
            <a:rPr lang="kk-KZ" dirty="0"/>
            <a:t>БАҒДАРЛАМА ҚҰРУ</a:t>
          </a:r>
          <a:endParaRPr lang="ru-RU" dirty="0"/>
        </a:p>
      </dgm:t>
    </dgm:pt>
    <dgm:pt modelId="{FEA28C9C-70A1-4570-86BE-30235443A7AA}" type="parTrans" cxnId="{7EF02035-592C-4217-BDB8-41751585693C}">
      <dgm:prSet/>
      <dgm:spPr/>
      <dgm:t>
        <a:bodyPr/>
        <a:lstStyle/>
        <a:p>
          <a:endParaRPr lang="ru-RU"/>
        </a:p>
      </dgm:t>
    </dgm:pt>
    <dgm:pt modelId="{E471C0F7-305C-4FD7-90AA-68FA0AB3D047}" type="sibTrans" cxnId="{7EF02035-592C-4217-BDB8-41751585693C}">
      <dgm:prSet/>
      <dgm:spPr/>
      <dgm:t>
        <a:bodyPr/>
        <a:lstStyle/>
        <a:p>
          <a:endParaRPr lang="ru-RU"/>
        </a:p>
      </dgm:t>
    </dgm:pt>
    <dgm:pt modelId="{F3202855-19C4-45E0-8A83-6FA82636F693}">
      <dgm:prSet phldrT="[Текст]"/>
      <dgm:spPr/>
      <dgm:t>
        <a:bodyPr/>
        <a:lstStyle/>
        <a:p>
          <a:r>
            <a:rPr lang="kk-KZ" dirty="0"/>
            <a:t>3</a:t>
          </a:r>
          <a:endParaRPr lang="ru-RU" dirty="0"/>
        </a:p>
      </dgm:t>
    </dgm:pt>
    <dgm:pt modelId="{C99BD39D-014A-418D-8505-811FE10E1EE6}" type="parTrans" cxnId="{85DD76A9-73BA-43B1-8661-7E767EB86D5C}">
      <dgm:prSet/>
      <dgm:spPr/>
      <dgm:t>
        <a:bodyPr/>
        <a:lstStyle/>
        <a:p>
          <a:endParaRPr lang="ru-RU"/>
        </a:p>
      </dgm:t>
    </dgm:pt>
    <dgm:pt modelId="{013DB08A-FCF9-48A7-B5E8-4D513209C0B0}" type="sibTrans" cxnId="{85DD76A9-73BA-43B1-8661-7E767EB86D5C}">
      <dgm:prSet/>
      <dgm:spPr/>
      <dgm:t>
        <a:bodyPr/>
        <a:lstStyle/>
        <a:p>
          <a:endParaRPr lang="ru-RU"/>
        </a:p>
      </dgm:t>
    </dgm:pt>
    <dgm:pt modelId="{FE739597-61ED-4DF8-AE6F-D7AC8AC1D89F}">
      <dgm:prSet phldrT="[Текст]"/>
      <dgm:spPr/>
      <dgm:t>
        <a:bodyPr/>
        <a:lstStyle/>
        <a:p>
          <a:r>
            <a:rPr lang="kk-KZ" dirty="0"/>
            <a:t>ШЕШІМ ҚАБЫЛДАУ</a:t>
          </a:r>
          <a:endParaRPr lang="ru-RU" dirty="0"/>
        </a:p>
      </dgm:t>
    </dgm:pt>
    <dgm:pt modelId="{0F93FADB-8187-4D81-9F9C-3DF10D1C2803}" type="parTrans" cxnId="{22B7484A-D126-4BAD-808B-604DC3AAD750}">
      <dgm:prSet/>
      <dgm:spPr/>
      <dgm:t>
        <a:bodyPr/>
        <a:lstStyle/>
        <a:p>
          <a:endParaRPr lang="ru-RU"/>
        </a:p>
      </dgm:t>
    </dgm:pt>
    <dgm:pt modelId="{92AD4344-8EC2-4F37-8C9D-F5EB831A03ED}" type="sibTrans" cxnId="{22B7484A-D126-4BAD-808B-604DC3AAD750}">
      <dgm:prSet/>
      <dgm:spPr/>
      <dgm:t>
        <a:bodyPr/>
        <a:lstStyle/>
        <a:p>
          <a:endParaRPr lang="ru-RU"/>
        </a:p>
      </dgm:t>
    </dgm:pt>
    <dgm:pt modelId="{08A68CAA-DC14-4F6B-B81E-C77752267803}">
      <dgm:prSet/>
      <dgm:spPr/>
      <dgm:t>
        <a:bodyPr/>
        <a:lstStyle/>
        <a:p>
          <a:r>
            <a:rPr lang="kk-KZ" dirty="0"/>
            <a:t>4</a:t>
          </a:r>
          <a:endParaRPr lang="ru-RU" dirty="0"/>
        </a:p>
      </dgm:t>
    </dgm:pt>
    <dgm:pt modelId="{D08AF28A-E20E-4818-AF2D-FDB8917221A2}" type="parTrans" cxnId="{1DB0BC9C-40EE-4169-8964-637C3D9AA9CD}">
      <dgm:prSet/>
      <dgm:spPr/>
      <dgm:t>
        <a:bodyPr/>
        <a:lstStyle/>
        <a:p>
          <a:endParaRPr lang="ru-RU"/>
        </a:p>
      </dgm:t>
    </dgm:pt>
    <dgm:pt modelId="{34FF61A1-3342-492D-984D-AAE46D1AEDE7}" type="sibTrans" cxnId="{1DB0BC9C-40EE-4169-8964-637C3D9AA9CD}">
      <dgm:prSet/>
      <dgm:spPr/>
      <dgm:t>
        <a:bodyPr/>
        <a:lstStyle/>
        <a:p>
          <a:endParaRPr lang="ru-RU"/>
        </a:p>
      </dgm:t>
    </dgm:pt>
    <dgm:pt modelId="{F218EE97-20A7-4DDC-B174-50062B99AD79}">
      <dgm:prSet/>
      <dgm:spPr/>
      <dgm:t>
        <a:bodyPr/>
        <a:lstStyle/>
        <a:p>
          <a:r>
            <a:rPr lang="kk-KZ" dirty="0"/>
            <a:t>ШЕШІМДІ ОРЫНДАУДЫ ҰЙЫМДАСТЫРУ</a:t>
          </a:r>
          <a:endParaRPr lang="ru-RU" dirty="0"/>
        </a:p>
      </dgm:t>
    </dgm:pt>
    <dgm:pt modelId="{BF360D93-7C19-496A-9FDA-A73E04AE5A40}" type="parTrans" cxnId="{518C050C-4B47-4D7F-B4C8-0B66BC70D0A7}">
      <dgm:prSet/>
      <dgm:spPr/>
      <dgm:t>
        <a:bodyPr/>
        <a:lstStyle/>
        <a:p>
          <a:endParaRPr lang="ru-RU"/>
        </a:p>
      </dgm:t>
    </dgm:pt>
    <dgm:pt modelId="{ED8A9671-1109-491F-90D1-7A3D2AAC2C95}" type="sibTrans" cxnId="{518C050C-4B47-4D7F-B4C8-0B66BC70D0A7}">
      <dgm:prSet/>
      <dgm:spPr/>
      <dgm:t>
        <a:bodyPr/>
        <a:lstStyle/>
        <a:p>
          <a:endParaRPr lang="ru-RU"/>
        </a:p>
      </dgm:t>
    </dgm:pt>
    <dgm:pt modelId="{CE6B2290-DD1D-499C-B7AB-12DB83454F6C}" type="pres">
      <dgm:prSet presAssocID="{61183CA1-0646-4F16-9BD4-2D9C18F7B11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036560-A4F7-4180-AB00-329FAEFFCE20}" type="pres">
      <dgm:prSet presAssocID="{BAA93963-BD64-4DB6-BFD6-11C0200FED95}" presName="composite" presStyleCnt="0"/>
      <dgm:spPr/>
    </dgm:pt>
    <dgm:pt modelId="{C7CF1490-C6B8-4F06-80CA-3D1C4DD40E00}" type="pres">
      <dgm:prSet presAssocID="{BAA93963-BD64-4DB6-BFD6-11C0200FED95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F6224-D3B8-433A-A72A-7392F9521005}" type="pres">
      <dgm:prSet presAssocID="{BAA93963-BD64-4DB6-BFD6-11C0200FED95}" presName="descendantText" presStyleLbl="alignAcc1" presStyleIdx="0" presStyleCnt="4" custScaleX="88189" custLinFactNeighborX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A87902-6220-4168-BA98-BDDAC58B640D}" type="pres">
      <dgm:prSet presAssocID="{E3B662CC-666E-4493-B426-45CAF77B1083}" presName="sp" presStyleCnt="0"/>
      <dgm:spPr/>
    </dgm:pt>
    <dgm:pt modelId="{B407BD4E-4E07-46B3-B6D6-D70BA9A98876}" type="pres">
      <dgm:prSet presAssocID="{5A1F0938-1C2A-488B-868F-AB8D0942DF37}" presName="composite" presStyleCnt="0"/>
      <dgm:spPr/>
    </dgm:pt>
    <dgm:pt modelId="{1F72D1C2-EC92-43DC-AA24-053D17AB0F1F}" type="pres">
      <dgm:prSet presAssocID="{5A1F0938-1C2A-488B-868F-AB8D0942DF37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7E700-B892-4BAB-83B3-1B5D09E26650}" type="pres">
      <dgm:prSet presAssocID="{5A1F0938-1C2A-488B-868F-AB8D0942DF37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27190E-9AA0-40D9-BC6F-717B8E819E90}" type="pres">
      <dgm:prSet presAssocID="{BE89479F-5027-464C-BB7A-28D678747CBA}" presName="sp" presStyleCnt="0"/>
      <dgm:spPr/>
    </dgm:pt>
    <dgm:pt modelId="{8519DA12-B0E0-44EE-9D20-963574E70C97}" type="pres">
      <dgm:prSet presAssocID="{F3202855-19C4-45E0-8A83-6FA82636F693}" presName="composite" presStyleCnt="0"/>
      <dgm:spPr/>
    </dgm:pt>
    <dgm:pt modelId="{0F97A2F5-DAFB-47B0-8628-687B3C3EE99A}" type="pres">
      <dgm:prSet presAssocID="{F3202855-19C4-45E0-8A83-6FA82636F693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F879C-1424-4DC0-96EF-E61D8D842730}" type="pres">
      <dgm:prSet presAssocID="{F3202855-19C4-45E0-8A83-6FA82636F693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1CC3E-45B7-4A38-A4F0-2DA90B1A19E1}" type="pres">
      <dgm:prSet presAssocID="{013DB08A-FCF9-48A7-B5E8-4D513209C0B0}" presName="sp" presStyleCnt="0"/>
      <dgm:spPr/>
    </dgm:pt>
    <dgm:pt modelId="{30C64413-7865-4598-8817-17CAD121966E}" type="pres">
      <dgm:prSet presAssocID="{08A68CAA-DC14-4F6B-B81E-C77752267803}" presName="composite" presStyleCnt="0"/>
      <dgm:spPr/>
    </dgm:pt>
    <dgm:pt modelId="{337F5334-839B-49FA-9821-2A7E470C6320}" type="pres">
      <dgm:prSet presAssocID="{08A68CAA-DC14-4F6B-B81E-C7775226780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9D81C2-9FFA-4A03-9957-D9664D118CB8}" type="pres">
      <dgm:prSet presAssocID="{08A68CAA-DC14-4F6B-B81E-C7775226780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3F9D4A-D59B-4D48-B149-889C30AF651D}" srcId="{61183CA1-0646-4F16-9BD4-2D9C18F7B117}" destId="{5A1F0938-1C2A-488B-868F-AB8D0942DF37}" srcOrd="1" destOrd="0" parTransId="{CD00AC41-69A5-4DB0-B7F9-0E57AAC626E1}" sibTransId="{BE89479F-5027-464C-BB7A-28D678747CBA}"/>
    <dgm:cxn modelId="{517EF2FF-1DEA-4FBD-B9F0-A4B62FA68010}" type="presOf" srcId="{B840DDB2-548C-4708-916B-1012C61D4612}" destId="{83CF6224-D3B8-433A-A72A-7392F9521005}" srcOrd="0" destOrd="0" presId="urn:microsoft.com/office/officeart/2005/8/layout/chevron2"/>
    <dgm:cxn modelId="{9B999279-5F5B-483C-9CB9-4609FA648FD6}" type="presOf" srcId="{F218EE97-20A7-4DDC-B174-50062B99AD79}" destId="{209D81C2-9FFA-4A03-9957-D9664D118CB8}" srcOrd="0" destOrd="0" presId="urn:microsoft.com/office/officeart/2005/8/layout/chevron2"/>
    <dgm:cxn modelId="{1DB0BC9C-40EE-4169-8964-637C3D9AA9CD}" srcId="{61183CA1-0646-4F16-9BD4-2D9C18F7B117}" destId="{08A68CAA-DC14-4F6B-B81E-C77752267803}" srcOrd="3" destOrd="0" parTransId="{D08AF28A-E20E-4818-AF2D-FDB8917221A2}" sibTransId="{34FF61A1-3342-492D-984D-AAE46D1AEDE7}"/>
    <dgm:cxn modelId="{B41A9602-1652-47B0-8153-2218FA5A9943}" type="presOf" srcId="{F3202855-19C4-45E0-8A83-6FA82636F693}" destId="{0F97A2F5-DAFB-47B0-8628-687B3C3EE99A}" srcOrd="0" destOrd="0" presId="urn:microsoft.com/office/officeart/2005/8/layout/chevron2"/>
    <dgm:cxn modelId="{B4DC8248-1272-48BB-97B2-A4E215F58C0D}" type="presOf" srcId="{5A1F0938-1C2A-488B-868F-AB8D0942DF37}" destId="{1F72D1C2-EC92-43DC-AA24-053D17AB0F1F}" srcOrd="0" destOrd="0" presId="urn:microsoft.com/office/officeart/2005/8/layout/chevron2"/>
    <dgm:cxn modelId="{518C050C-4B47-4D7F-B4C8-0B66BC70D0A7}" srcId="{08A68CAA-DC14-4F6B-B81E-C77752267803}" destId="{F218EE97-20A7-4DDC-B174-50062B99AD79}" srcOrd="0" destOrd="0" parTransId="{BF360D93-7C19-496A-9FDA-A73E04AE5A40}" sibTransId="{ED8A9671-1109-491F-90D1-7A3D2AAC2C95}"/>
    <dgm:cxn modelId="{56EC7696-8A4D-4285-A343-69F4626F0099}" type="presOf" srcId="{FE739597-61ED-4DF8-AE6F-D7AC8AC1D89F}" destId="{150F879C-1424-4DC0-96EF-E61D8D842730}" srcOrd="0" destOrd="0" presId="urn:microsoft.com/office/officeart/2005/8/layout/chevron2"/>
    <dgm:cxn modelId="{57885BC3-3196-4A42-A13A-330C45114E0C}" srcId="{BAA93963-BD64-4DB6-BFD6-11C0200FED95}" destId="{B840DDB2-548C-4708-916B-1012C61D4612}" srcOrd="0" destOrd="0" parTransId="{4C72A196-21B0-4E21-9644-1F3E50F4B2F8}" sibTransId="{1A485F56-578E-44F6-86DF-C27377FCDCFA}"/>
    <dgm:cxn modelId="{7EF02035-592C-4217-BDB8-41751585693C}" srcId="{5A1F0938-1C2A-488B-868F-AB8D0942DF37}" destId="{6F9B7EE5-410E-49BC-9D42-6193493CD45E}" srcOrd="0" destOrd="0" parTransId="{FEA28C9C-70A1-4570-86BE-30235443A7AA}" sibTransId="{E471C0F7-305C-4FD7-90AA-68FA0AB3D047}"/>
    <dgm:cxn modelId="{F23BBC3D-7A79-424E-922E-0C057BC3B992}" type="presOf" srcId="{08A68CAA-DC14-4F6B-B81E-C77752267803}" destId="{337F5334-839B-49FA-9821-2A7E470C6320}" srcOrd="0" destOrd="0" presId="urn:microsoft.com/office/officeart/2005/8/layout/chevron2"/>
    <dgm:cxn modelId="{46B76111-240E-4AB8-A7CC-BF9C87C386FE}" srcId="{61183CA1-0646-4F16-9BD4-2D9C18F7B117}" destId="{BAA93963-BD64-4DB6-BFD6-11C0200FED95}" srcOrd="0" destOrd="0" parTransId="{DC927A7E-935B-4964-AAE3-C5D88BF1B557}" sibTransId="{E3B662CC-666E-4493-B426-45CAF77B1083}"/>
    <dgm:cxn modelId="{62EAEC87-A8A1-47FC-89C0-6E75E04A7946}" type="presOf" srcId="{6F9B7EE5-410E-49BC-9D42-6193493CD45E}" destId="{D7B7E700-B892-4BAB-83B3-1B5D09E26650}" srcOrd="0" destOrd="0" presId="urn:microsoft.com/office/officeart/2005/8/layout/chevron2"/>
    <dgm:cxn modelId="{85DD76A9-73BA-43B1-8661-7E767EB86D5C}" srcId="{61183CA1-0646-4F16-9BD4-2D9C18F7B117}" destId="{F3202855-19C4-45E0-8A83-6FA82636F693}" srcOrd="2" destOrd="0" parTransId="{C99BD39D-014A-418D-8505-811FE10E1EE6}" sibTransId="{013DB08A-FCF9-48A7-B5E8-4D513209C0B0}"/>
    <dgm:cxn modelId="{AC5842D2-849D-41E1-95BC-8ED8191B562E}" type="presOf" srcId="{BAA93963-BD64-4DB6-BFD6-11C0200FED95}" destId="{C7CF1490-C6B8-4F06-80CA-3D1C4DD40E00}" srcOrd="0" destOrd="0" presId="urn:microsoft.com/office/officeart/2005/8/layout/chevron2"/>
    <dgm:cxn modelId="{3C1F9E11-9201-4B7B-9022-1EC2898D0BA1}" type="presOf" srcId="{61183CA1-0646-4F16-9BD4-2D9C18F7B117}" destId="{CE6B2290-DD1D-499C-B7AB-12DB83454F6C}" srcOrd="0" destOrd="0" presId="urn:microsoft.com/office/officeart/2005/8/layout/chevron2"/>
    <dgm:cxn modelId="{22B7484A-D126-4BAD-808B-604DC3AAD750}" srcId="{F3202855-19C4-45E0-8A83-6FA82636F693}" destId="{FE739597-61ED-4DF8-AE6F-D7AC8AC1D89F}" srcOrd="0" destOrd="0" parTransId="{0F93FADB-8187-4D81-9F9C-3DF10D1C2803}" sibTransId="{92AD4344-8EC2-4F37-8C9D-F5EB831A03ED}"/>
    <dgm:cxn modelId="{E171BAF0-DE8E-4EF3-8B23-593378DA48F5}" type="presParOf" srcId="{CE6B2290-DD1D-499C-B7AB-12DB83454F6C}" destId="{73036560-A4F7-4180-AB00-329FAEFFCE20}" srcOrd="0" destOrd="0" presId="urn:microsoft.com/office/officeart/2005/8/layout/chevron2"/>
    <dgm:cxn modelId="{B4F239A9-A36C-439A-B6FA-D3CE07BA1F89}" type="presParOf" srcId="{73036560-A4F7-4180-AB00-329FAEFFCE20}" destId="{C7CF1490-C6B8-4F06-80CA-3D1C4DD40E00}" srcOrd="0" destOrd="0" presId="urn:microsoft.com/office/officeart/2005/8/layout/chevron2"/>
    <dgm:cxn modelId="{8B2E3C56-C8B8-4D34-9589-1D370060B96C}" type="presParOf" srcId="{73036560-A4F7-4180-AB00-329FAEFFCE20}" destId="{83CF6224-D3B8-433A-A72A-7392F9521005}" srcOrd="1" destOrd="0" presId="urn:microsoft.com/office/officeart/2005/8/layout/chevron2"/>
    <dgm:cxn modelId="{0BA0559A-B7B0-4D49-8744-F203042B279C}" type="presParOf" srcId="{CE6B2290-DD1D-499C-B7AB-12DB83454F6C}" destId="{86A87902-6220-4168-BA98-BDDAC58B640D}" srcOrd="1" destOrd="0" presId="urn:microsoft.com/office/officeart/2005/8/layout/chevron2"/>
    <dgm:cxn modelId="{4D5F702C-635D-4710-BA68-0D620EBFD814}" type="presParOf" srcId="{CE6B2290-DD1D-499C-B7AB-12DB83454F6C}" destId="{B407BD4E-4E07-46B3-B6D6-D70BA9A98876}" srcOrd="2" destOrd="0" presId="urn:microsoft.com/office/officeart/2005/8/layout/chevron2"/>
    <dgm:cxn modelId="{DA66CF2A-B4E8-4F69-8FFD-272C40A5C7D3}" type="presParOf" srcId="{B407BD4E-4E07-46B3-B6D6-D70BA9A98876}" destId="{1F72D1C2-EC92-43DC-AA24-053D17AB0F1F}" srcOrd="0" destOrd="0" presId="urn:microsoft.com/office/officeart/2005/8/layout/chevron2"/>
    <dgm:cxn modelId="{97701073-783A-4234-9D2D-B4C90EB6122F}" type="presParOf" srcId="{B407BD4E-4E07-46B3-B6D6-D70BA9A98876}" destId="{D7B7E700-B892-4BAB-83B3-1B5D09E26650}" srcOrd="1" destOrd="0" presId="urn:microsoft.com/office/officeart/2005/8/layout/chevron2"/>
    <dgm:cxn modelId="{34A34E77-D6B1-436F-B0CB-D03BE5EEDA00}" type="presParOf" srcId="{CE6B2290-DD1D-499C-B7AB-12DB83454F6C}" destId="{1027190E-9AA0-40D9-BC6F-717B8E819E90}" srcOrd="3" destOrd="0" presId="urn:microsoft.com/office/officeart/2005/8/layout/chevron2"/>
    <dgm:cxn modelId="{1FF46B63-FD72-4642-922D-710956EB9C3C}" type="presParOf" srcId="{CE6B2290-DD1D-499C-B7AB-12DB83454F6C}" destId="{8519DA12-B0E0-44EE-9D20-963574E70C97}" srcOrd="4" destOrd="0" presId="urn:microsoft.com/office/officeart/2005/8/layout/chevron2"/>
    <dgm:cxn modelId="{082DC302-6A47-42A0-9D21-A2A12D03B7DB}" type="presParOf" srcId="{8519DA12-B0E0-44EE-9D20-963574E70C97}" destId="{0F97A2F5-DAFB-47B0-8628-687B3C3EE99A}" srcOrd="0" destOrd="0" presId="urn:microsoft.com/office/officeart/2005/8/layout/chevron2"/>
    <dgm:cxn modelId="{DBAF63C4-A4D5-446A-BEBC-CC76718E1FDB}" type="presParOf" srcId="{8519DA12-B0E0-44EE-9D20-963574E70C97}" destId="{150F879C-1424-4DC0-96EF-E61D8D842730}" srcOrd="1" destOrd="0" presId="urn:microsoft.com/office/officeart/2005/8/layout/chevron2"/>
    <dgm:cxn modelId="{B280BFFD-EEA5-4C3A-8C79-05D86AD1AEF7}" type="presParOf" srcId="{CE6B2290-DD1D-499C-B7AB-12DB83454F6C}" destId="{DC61CC3E-45B7-4A38-A4F0-2DA90B1A19E1}" srcOrd="5" destOrd="0" presId="urn:microsoft.com/office/officeart/2005/8/layout/chevron2"/>
    <dgm:cxn modelId="{16673778-D92D-4519-B537-051539C5E60B}" type="presParOf" srcId="{CE6B2290-DD1D-499C-B7AB-12DB83454F6C}" destId="{30C64413-7865-4598-8817-17CAD121966E}" srcOrd="6" destOrd="0" presId="urn:microsoft.com/office/officeart/2005/8/layout/chevron2"/>
    <dgm:cxn modelId="{0DA1E70B-AB26-436D-94EF-DAE0DC02270F}" type="presParOf" srcId="{30C64413-7865-4598-8817-17CAD121966E}" destId="{337F5334-839B-49FA-9821-2A7E470C6320}" srcOrd="0" destOrd="0" presId="urn:microsoft.com/office/officeart/2005/8/layout/chevron2"/>
    <dgm:cxn modelId="{E7F0362C-2004-4032-9937-306B8D5A7CB3}" type="presParOf" srcId="{30C64413-7865-4598-8817-17CAD121966E}" destId="{209D81C2-9FFA-4A03-9957-D9664D118CB8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AA212EB-186F-46CA-AD70-C854B15BA0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6033ED-23E1-4CDC-B289-67790B164BD3}">
      <dgm:prSet phldrT="[Текст]" custT="1"/>
      <dgm:spPr/>
      <dgm:t>
        <a:bodyPr/>
        <a:lstStyle/>
        <a:p>
          <a:r>
            <a:rPr lang="kk-KZ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Жоспарлау – басқарудың басы және негізі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8B36A8-05A9-4567-B91E-C6B0C08972F2}" type="parTrans" cxnId="{3FF7C94D-E425-4780-A893-426B1CF3407A}">
      <dgm:prSet/>
      <dgm:spPr/>
      <dgm:t>
        <a:bodyPr/>
        <a:lstStyle/>
        <a:p>
          <a:endParaRPr lang="ru-RU"/>
        </a:p>
      </dgm:t>
    </dgm:pt>
    <dgm:pt modelId="{E8874540-CBB3-4BD8-9948-6DCB2AD397DE}" type="sibTrans" cxnId="{3FF7C94D-E425-4780-A893-426B1CF3407A}">
      <dgm:prSet/>
      <dgm:spPr/>
      <dgm:t>
        <a:bodyPr/>
        <a:lstStyle/>
        <a:p>
          <a:endParaRPr lang="ru-RU"/>
        </a:p>
      </dgm:t>
    </dgm:pt>
    <dgm:pt modelId="{42047755-5EDF-480C-8870-F7D75ED2404E}" type="asst">
      <dgm:prSet phldrT="[Текст]"/>
      <dgm:spPr/>
      <dgm:t>
        <a:bodyPr/>
        <a:lstStyle/>
        <a:p>
          <a:r>
            <a:rPr lang="kk-KZ" dirty="0"/>
            <a:t>Стратегиялық жоспарлау кезеңдері</a:t>
          </a:r>
          <a:endParaRPr lang="ru-RU" dirty="0"/>
        </a:p>
      </dgm:t>
    </dgm:pt>
    <dgm:pt modelId="{FAD069A7-D90B-4E4B-BB6C-5F8E2028D051}" type="parTrans" cxnId="{393F6424-466B-43B2-8DFD-D1F658588B28}">
      <dgm:prSet/>
      <dgm:spPr/>
      <dgm:t>
        <a:bodyPr/>
        <a:lstStyle/>
        <a:p>
          <a:endParaRPr lang="ru-RU"/>
        </a:p>
      </dgm:t>
    </dgm:pt>
    <dgm:pt modelId="{0BE49FF6-FFCB-42CB-9A65-9B5A2EF0111A}" type="sibTrans" cxnId="{393F6424-466B-43B2-8DFD-D1F658588B28}">
      <dgm:prSet/>
      <dgm:spPr/>
      <dgm:t>
        <a:bodyPr/>
        <a:lstStyle/>
        <a:p>
          <a:endParaRPr lang="ru-RU"/>
        </a:p>
      </dgm:t>
    </dgm:pt>
    <dgm:pt modelId="{AC8D0816-44EB-4330-BAA7-68B539F9A7B6}">
      <dgm:prSet phldrT="[Текст]"/>
      <dgm:spPr/>
      <dgm:t>
        <a:bodyPr/>
        <a:lstStyle/>
        <a:p>
          <a:r>
            <a:rPr lang="kk-KZ" dirty="0"/>
            <a:t>Мекеменің мақсаты мен бағдарламасын құру</a:t>
          </a:r>
          <a:endParaRPr lang="ru-RU" dirty="0"/>
        </a:p>
      </dgm:t>
    </dgm:pt>
    <dgm:pt modelId="{0339EC6C-459F-4D4D-91FD-921A9160B367}" type="parTrans" cxnId="{D859E5DA-A997-4F7A-9D8D-036400729E68}">
      <dgm:prSet/>
      <dgm:spPr/>
      <dgm:t>
        <a:bodyPr/>
        <a:lstStyle/>
        <a:p>
          <a:endParaRPr lang="ru-RU"/>
        </a:p>
      </dgm:t>
    </dgm:pt>
    <dgm:pt modelId="{4988630B-3D78-4184-AC95-C9B6BA205B32}" type="sibTrans" cxnId="{D859E5DA-A997-4F7A-9D8D-036400729E68}">
      <dgm:prSet/>
      <dgm:spPr/>
      <dgm:t>
        <a:bodyPr/>
        <a:lstStyle/>
        <a:p>
          <a:endParaRPr lang="ru-RU"/>
        </a:p>
      </dgm:t>
    </dgm:pt>
    <dgm:pt modelId="{C9636151-5C4B-4130-B5E1-BFA1C1437449}">
      <dgm:prSet phldrT="[Текст]"/>
      <dgm:spPr/>
      <dgm:t>
        <a:bodyPr/>
        <a:lstStyle/>
        <a:p>
          <a:r>
            <a:rPr lang="kk-KZ" dirty="0"/>
            <a:t>Шаруашылық бағытының даму жоспары</a:t>
          </a:r>
          <a:endParaRPr lang="ru-RU" dirty="0"/>
        </a:p>
      </dgm:t>
    </dgm:pt>
    <dgm:pt modelId="{A8D66B0A-B0EC-4D6B-A0E7-4F7A7C70D112}" type="parTrans" cxnId="{B40A5DB4-458B-40E2-9F26-7D8C24D71379}">
      <dgm:prSet/>
      <dgm:spPr/>
      <dgm:t>
        <a:bodyPr/>
        <a:lstStyle/>
        <a:p>
          <a:endParaRPr lang="ru-RU"/>
        </a:p>
      </dgm:t>
    </dgm:pt>
    <dgm:pt modelId="{8E4195B6-01CF-4B0F-8488-5654735ED48B}" type="sibTrans" cxnId="{B40A5DB4-458B-40E2-9F26-7D8C24D71379}">
      <dgm:prSet/>
      <dgm:spPr/>
      <dgm:t>
        <a:bodyPr/>
        <a:lstStyle/>
        <a:p>
          <a:endParaRPr lang="ru-RU"/>
        </a:p>
      </dgm:t>
    </dgm:pt>
    <dgm:pt modelId="{7194D829-876C-4DD6-9516-A8DABC343230}">
      <dgm:prSet phldrT="[Текст]"/>
      <dgm:spPr/>
      <dgm:t>
        <a:bodyPr/>
        <a:lstStyle/>
        <a:p>
          <a:r>
            <a:rPr lang="kk-KZ" dirty="0"/>
            <a:t>Мекеменің өсу стратегиясы</a:t>
          </a:r>
          <a:endParaRPr lang="ru-RU" dirty="0"/>
        </a:p>
      </dgm:t>
    </dgm:pt>
    <dgm:pt modelId="{B7EFA5F6-8B69-4C8A-A7A5-D502500296B0}" type="parTrans" cxnId="{C471FF78-D350-4622-8730-FA0EAE524A18}">
      <dgm:prSet/>
      <dgm:spPr/>
      <dgm:t>
        <a:bodyPr/>
        <a:lstStyle/>
        <a:p>
          <a:endParaRPr lang="ru-RU"/>
        </a:p>
      </dgm:t>
    </dgm:pt>
    <dgm:pt modelId="{9C3E156D-29DE-4170-8456-617AB15CD8D9}" type="sibTrans" cxnId="{C471FF78-D350-4622-8730-FA0EAE524A18}">
      <dgm:prSet/>
      <dgm:spPr/>
      <dgm:t>
        <a:bodyPr/>
        <a:lstStyle/>
        <a:p>
          <a:endParaRPr lang="ru-RU"/>
        </a:p>
      </dgm:t>
    </dgm:pt>
    <dgm:pt modelId="{8C6596BE-6FAD-4849-8358-E2A0031E54D5}" type="pres">
      <dgm:prSet presAssocID="{7AA212EB-186F-46CA-AD70-C854B15BA0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5960AB-1D08-467A-A153-4256CF2F5A57}" type="pres">
      <dgm:prSet presAssocID="{D26033ED-23E1-4CDC-B289-67790B164BD3}" presName="hierRoot1" presStyleCnt="0">
        <dgm:presLayoutVars>
          <dgm:hierBranch val="init"/>
        </dgm:presLayoutVars>
      </dgm:prSet>
      <dgm:spPr/>
    </dgm:pt>
    <dgm:pt modelId="{C8030599-6219-4CBA-AE83-3A2D95D005CE}" type="pres">
      <dgm:prSet presAssocID="{D26033ED-23E1-4CDC-B289-67790B164BD3}" presName="rootComposite1" presStyleCnt="0"/>
      <dgm:spPr/>
    </dgm:pt>
    <dgm:pt modelId="{3A29C809-6EB9-4A28-A90D-0A56D7697037}" type="pres">
      <dgm:prSet presAssocID="{D26033ED-23E1-4CDC-B289-67790B164BD3}" presName="rootText1" presStyleLbl="node0" presStyleIdx="0" presStyleCnt="1" custScaleX="2253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892F15-3679-4DA9-988C-8C63734C29E1}" type="pres">
      <dgm:prSet presAssocID="{D26033ED-23E1-4CDC-B289-67790B164BD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13F2E75-2243-4B21-AFD0-A4AB0008BAF6}" type="pres">
      <dgm:prSet presAssocID="{D26033ED-23E1-4CDC-B289-67790B164BD3}" presName="hierChild2" presStyleCnt="0"/>
      <dgm:spPr/>
    </dgm:pt>
    <dgm:pt modelId="{90055835-63EC-4CBC-8E2A-96E009247083}" type="pres">
      <dgm:prSet presAssocID="{0339EC6C-459F-4D4D-91FD-921A9160B367}" presName="Name37" presStyleLbl="parChTrans1D2" presStyleIdx="0" presStyleCnt="4"/>
      <dgm:spPr/>
      <dgm:t>
        <a:bodyPr/>
        <a:lstStyle/>
        <a:p>
          <a:endParaRPr lang="ru-RU"/>
        </a:p>
      </dgm:t>
    </dgm:pt>
    <dgm:pt modelId="{B3325A7A-952E-49BF-BA67-18C89A14F1C0}" type="pres">
      <dgm:prSet presAssocID="{AC8D0816-44EB-4330-BAA7-68B539F9A7B6}" presName="hierRoot2" presStyleCnt="0">
        <dgm:presLayoutVars>
          <dgm:hierBranch val="init"/>
        </dgm:presLayoutVars>
      </dgm:prSet>
      <dgm:spPr/>
    </dgm:pt>
    <dgm:pt modelId="{B15F9640-DC96-4916-B88F-40067C04CF22}" type="pres">
      <dgm:prSet presAssocID="{AC8D0816-44EB-4330-BAA7-68B539F9A7B6}" presName="rootComposite" presStyleCnt="0"/>
      <dgm:spPr/>
    </dgm:pt>
    <dgm:pt modelId="{620C259F-84E7-4836-B84E-16E805E9C17C}" type="pres">
      <dgm:prSet presAssocID="{AC8D0816-44EB-4330-BAA7-68B539F9A7B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66084-34F1-4CED-B7DC-5A0A1DDFBA51}" type="pres">
      <dgm:prSet presAssocID="{AC8D0816-44EB-4330-BAA7-68B539F9A7B6}" presName="rootConnector" presStyleLbl="node2" presStyleIdx="0" presStyleCnt="3"/>
      <dgm:spPr/>
      <dgm:t>
        <a:bodyPr/>
        <a:lstStyle/>
        <a:p>
          <a:endParaRPr lang="ru-RU"/>
        </a:p>
      </dgm:t>
    </dgm:pt>
    <dgm:pt modelId="{7CC4B547-DA5D-440F-8457-E0C8612B33A5}" type="pres">
      <dgm:prSet presAssocID="{AC8D0816-44EB-4330-BAA7-68B539F9A7B6}" presName="hierChild4" presStyleCnt="0"/>
      <dgm:spPr/>
    </dgm:pt>
    <dgm:pt modelId="{404F0AD2-ED17-4907-8E65-3E0042157BA4}" type="pres">
      <dgm:prSet presAssocID="{AC8D0816-44EB-4330-BAA7-68B539F9A7B6}" presName="hierChild5" presStyleCnt="0"/>
      <dgm:spPr/>
    </dgm:pt>
    <dgm:pt modelId="{7BCF35C2-9A46-404A-940F-BDA75BEA3F93}" type="pres">
      <dgm:prSet presAssocID="{A8D66B0A-B0EC-4D6B-A0E7-4F7A7C70D112}" presName="Name37" presStyleLbl="parChTrans1D2" presStyleIdx="1" presStyleCnt="4"/>
      <dgm:spPr/>
      <dgm:t>
        <a:bodyPr/>
        <a:lstStyle/>
        <a:p>
          <a:endParaRPr lang="ru-RU"/>
        </a:p>
      </dgm:t>
    </dgm:pt>
    <dgm:pt modelId="{D5EF7C21-B849-4CD3-AB61-8006C58F0F0C}" type="pres">
      <dgm:prSet presAssocID="{C9636151-5C4B-4130-B5E1-BFA1C1437449}" presName="hierRoot2" presStyleCnt="0">
        <dgm:presLayoutVars>
          <dgm:hierBranch val="init"/>
        </dgm:presLayoutVars>
      </dgm:prSet>
      <dgm:spPr/>
    </dgm:pt>
    <dgm:pt modelId="{1FE31529-32A4-46FA-8800-5DC09F88EC67}" type="pres">
      <dgm:prSet presAssocID="{C9636151-5C4B-4130-B5E1-BFA1C1437449}" presName="rootComposite" presStyleCnt="0"/>
      <dgm:spPr/>
    </dgm:pt>
    <dgm:pt modelId="{03F389E0-79CA-44DC-9C67-65F1466309B4}" type="pres">
      <dgm:prSet presAssocID="{C9636151-5C4B-4130-B5E1-BFA1C143744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843748-69F9-4125-91E0-6D857ECD2E5B}" type="pres">
      <dgm:prSet presAssocID="{C9636151-5C4B-4130-B5E1-BFA1C1437449}" presName="rootConnector" presStyleLbl="node2" presStyleIdx="1" presStyleCnt="3"/>
      <dgm:spPr/>
      <dgm:t>
        <a:bodyPr/>
        <a:lstStyle/>
        <a:p>
          <a:endParaRPr lang="ru-RU"/>
        </a:p>
      </dgm:t>
    </dgm:pt>
    <dgm:pt modelId="{AB9D0D6A-6D09-4DC5-A217-6030ECCD564F}" type="pres">
      <dgm:prSet presAssocID="{C9636151-5C4B-4130-B5E1-BFA1C1437449}" presName="hierChild4" presStyleCnt="0"/>
      <dgm:spPr/>
    </dgm:pt>
    <dgm:pt modelId="{A2BF667D-2BB0-4543-9D3A-603BB1E07014}" type="pres">
      <dgm:prSet presAssocID="{C9636151-5C4B-4130-B5E1-BFA1C1437449}" presName="hierChild5" presStyleCnt="0"/>
      <dgm:spPr/>
    </dgm:pt>
    <dgm:pt modelId="{34D5F442-2CC2-4449-B9C9-C0E2113D8190}" type="pres">
      <dgm:prSet presAssocID="{B7EFA5F6-8B69-4C8A-A7A5-D502500296B0}" presName="Name37" presStyleLbl="parChTrans1D2" presStyleIdx="2" presStyleCnt="4"/>
      <dgm:spPr/>
      <dgm:t>
        <a:bodyPr/>
        <a:lstStyle/>
        <a:p>
          <a:endParaRPr lang="ru-RU"/>
        </a:p>
      </dgm:t>
    </dgm:pt>
    <dgm:pt modelId="{D779BA6C-1B60-418D-8197-1BAAD77A8D48}" type="pres">
      <dgm:prSet presAssocID="{7194D829-876C-4DD6-9516-A8DABC343230}" presName="hierRoot2" presStyleCnt="0">
        <dgm:presLayoutVars>
          <dgm:hierBranch val="init"/>
        </dgm:presLayoutVars>
      </dgm:prSet>
      <dgm:spPr/>
    </dgm:pt>
    <dgm:pt modelId="{8ABE65E7-8D4C-44AA-A6B9-5A0B14DDE110}" type="pres">
      <dgm:prSet presAssocID="{7194D829-876C-4DD6-9516-A8DABC343230}" presName="rootComposite" presStyleCnt="0"/>
      <dgm:spPr/>
    </dgm:pt>
    <dgm:pt modelId="{DA88C464-21A6-4941-B044-15FA4471E7C9}" type="pres">
      <dgm:prSet presAssocID="{7194D829-876C-4DD6-9516-A8DABC34323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A3D865-0721-4A14-92C0-39EE0586F170}" type="pres">
      <dgm:prSet presAssocID="{7194D829-876C-4DD6-9516-A8DABC3432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4ADA00C7-6A36-48B0-89AB-87B8E6AA8214}" type="pres">
      <dgm:prSet presAssocID="{7194D829-876C-4DD6-9516-A8DABC343230}" presName="hierChild4" presStyleCnt="0"/>
      <dgm:spPr/>
    </dgm:pt>
    <dgm:pt modelId="{CD45DFE2-96E0-4D00-93BA-B6ADED0FC6BF}" type="pres">
      <dgm:prSet presAssocID="{7194D829-876C-4DD6-9516-A8DABC343230}" presName="hierChild5" presStyleCnt="0"/>
      <dgm:spPr/>
    </dgm:pt>
    <dgm:pt modelId="{B498D459-BCFD-48CF-864B-245FA5393143}" type="pres">
      <dgm:prSet presAssocID="{D26033ED-23E1-4CDC-B289-67790B164BD3}" presName="hierChild3" presStyleCnt="0"/>
      <dgm:spPr/>
    </dgm:pt>
    <dgm:pt modelId="{E413466B-7E19-4643-8EDF-25D42151B74E}" type="pres">
      <dgm:prSet presAssocID="{FAD069A7-D90B-4E4B-BB6C-5F8E2028D051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A6B66748-DEA9-4205-A348-715464DDBCEA}" type="pres">
      <dgm:prSet presAssocID="{42047755-5EDF-480C-8870-F7D75ED2404E}" presName="hierRoot3" presStyleCnt="0">
        <dgm:presLayoutVars>
          <dgm:hierBranch val="init"/>
        </dgm:presLayoutVars>
      </dgm:prSet>
      <dgm:spPr/>
    </dgm:pt>
    <dgm:pt modelId="{AFB0C622-4574-49B3-AE95-F0EB9D3D98F3}" type="pres">
      <dgm:prSet presAssocID="{42047755-5EDF-480C-8870-F7D75ED2404E}" presName="rootComposite3" presStyleCnt="0"/>
      <dgm:spPr/>
    </dgm:pt>
    <dgm:pt modelId="{9A701974-E36C-4B29-97D8-193CE2B78C00}" type="pres">
      <dgm:prSet presAssocID="{42047755-5EDF-480C-8870-F7D75ED2404E}" presName="rootText3" presStyleLbl="asst1" presStyleIdx="0" presStyleCnt="1" custScaleX="163945" custLinFactNeighborX="98422" custLinFactNeighborY="-4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3CD87C-EBD1-4203-ADE6-069CEC36B29F}" type="pres">
      <dgm:prSet presAssocID="{42047755-5EDF-480C-8870-F7D75ED2404E}" presName="rootConnector3" presStyleLbl="asst1" presStyleIdx="0" presStyleCnt="1"/>
      <dgm:spPr/>
      <dgm:t>
        <a:bodyPr/>
        <a:lstStyle/>
        <a:p>
          <a:endParaRPr lang="ru-RU"/>
        </a:p>
      </dgm:t>
    </dgm:pt>
    <dgm:pt modelId="{6D0CA7BE-0874-45DB-8141-D6757F8F2520}" type="pres">
      <dgm:prSet presAssocID="{42047755-5EDF-480C-8870-F7D75ED2404E}" presName="hierChild6" presStyleCnt="0"/>
      <dgm:spPr/>
    </dgm:pt>
    <dgm:pt modelId="{496BB919-D9FC-45A4-B901-B69AEC3D85F0}" type="pres">
      <dgm:prSet presAssocID="{42047755-5EDF-480C-8870-F7D75ED2404E}" presName="hierChild7" presStyleCnt="0"/>
      <dgm:spPr/>
    </dgm:pt>
  </dgm:ptLst>
  <dgm:cxnLst>
    <dgm:cxn modelId="{F5802765-7933-4EFF-894D-0756F700AFC3}" type="presOf" srcId="{7AA212EB-186F-46CA-AD70-C854B15BA0CB}" destId="{8C6596BE-6FAD-4849-8358-E2A0031E54D5}" srcOrd="0" destOrd="0" presId="urn:microsoft.com/office/officeart/2005/8/layout/orgChart1"/>
    <dgm:cxn modelId="{1430843D-83C2-4A12-AE4E-08C8F271F3DE}" type="presOf" srcId="{C9636151-5C4B-4130-B5E1-BFA1C1437449}" destId="{33843748-69F9-4125-91E0-6D857ECD2E5B}" srcOrd="1" destOrd="0" presId="urn:microsoft.com/office/officeart/2005/8/layout/orgChart1"/>
    <dgm:cxn modelId="{3B9DFCFA-38EC-4317-8A57-9954B5807D59}" type="presOf" srcId="{42047755-5EDF-480C-8870-F7D75ED2404E}" destId="{9A701974-E36C-4B29-97D8-193CE2B78C00}" srcOrd="0" destOrd="0" presId="urn:microsoft.com/office/officeart/2005/8/layout/orgChart1"/>
    <dgm:cxn modelId="{5B29E0F9-D2CB-4EDC-866E-F87FCFA2EF84}" type="presOf" srcId="{AC8D0816-44EB-4330-BAA7-68B539F9A7B6}" destId="{A5266084-34F1-4CED-B7DC-5A0A1DDFBA51}" srcOrd="1" destOrd="0" presId="urn:microsoft.com/office/officeart/2005/8/layout/orgChart1"/>
    <dgm:cxn modelId="{CB95FD69-AB94-45E2-A14E-D17F6D5B9449}" type="presOf" srcId="{7194D829-876C-4DD6-9516-A8DABC343230}" destId="{33A3D865-0721-4A14-92C0-39EE0586F170}" srcOrd="1" destOrd="0" presId="urn:microsoft.com/office/officeart/2005/8/layout/orgChart1"/>
    <dgm:cxn modelId="{B2958511-D065-421A-A445-4F72740FADE7}" type="presOf" srcId="{D26033ED-23E1-4CDC-B289-67790B164BD3}" destId="{3A29C809-6EB9-4A28-A90D-0A56D7697037}" srcOrd="0" destOrd="0" presId="urn:microsoft.com/office/officeart/2005/8/layout/orgChart1"/>
    <dgm:cxn modelId="{B40A5DB4-458B-40E2-9F26-7D8C24D71379}" srcId="{D26033ED-23E1-4CDC-B289-67790B164BD3}" destId="{C9636151-5C4B-4130-B5E1-BFA1C1437449}" srcOrd="2" destOrd="0" parTransId="{A8D66B0A-B0EC-4D6B-A0E7-4F7A7C70D112}" sibTransId="{8E4195B6-01CF-4B0F-8488-5654735ED48B}"/>
    <dgm:cxn modelId="{6975B49F-14E2-44CF-A567-2DBBFEEC61DF}" type="presOf" srcId="{0339EC6C-459F-4D4D-91FD-921A9160B367}" destId="{90055835-63EC-4CBC-8E2A-96E009247083}" srcOrd="0" destOrd="0" presId="urn:microsoft.com/office/officeart/2005/8/layout/orgChart1"/>
    <dgm:cxn modelId="{E69DF28D-39A4-4CBD-9A34-2D9549E4B58F}" type="presOf" srcId="{D26033ED-23E1-4CDC-B289-67790B164BD3}" destId="{01892F15-3679-4DA9-988C-8C63734C29E1}" srcOrd="1" destOrd="0" presId="urn:microsoft.com/office/officeart/2005/8/layout/orgChart1"/>
    <dgm:cxn modelId="{E5581444-B5DF-4897-A364-913F3AF3E74B}" type="presOf" srcId="{AC8D0816-44EB-4330-BAA7-68B539F9A7B6}" destId="{620C259F-84E7-4836-B84E-16E805E9C17C}" srcOrd="0" destOrd="0" presId="urn:microsoft.com/office/officeart/2005/8/layout/orgChart1"/>
    <dgm:cxn modelId="{3FF7C94D-E425-4780-A893-426B1CF3407A}" srcId="{7AA212EB-186F-46CA-AD70-C854B15BA0CB}" destId="{D26033ED-23E1-4CDC-B289-67790B164BD3}" srcOrd="0" destOrd="0" parTransId="{7B8B36A8-05A9-4567-B91E-C6B0C08972F2}" sibTransId="{E8874540-CBB3-4BD8-9948-6DCB2AD397DE}"/>
    <dgm:cxn modelId="{393F6424-466B-43B2-8DFD-D1F658588B28}" srcId="{D26033ED-23E1-4CDC-B289-67790B164BD3}" destId="{42047755-5EDF-480C-8870-F7D75ED2404E}" srcOrd="0" destOrd="0" parTransId="{FAD069A7-D90B-4E4B-BB6C-5F8E2028D051}" sibTransId="{0BE49FF6-FFCB-42CB-9A65-9B5A2EF0111A}"/>
    <dgm:cxn modelId="{84230978-F3D2-439C-BA24-0CBF730DA317}" type="presOf" srcId="{42047755-5EDF-480C-8870-F7D75ED2404E}" destId="{B03CD87C-EBD1-4203-ADE6-069CEC36B29F}" srcOrd="1" destOrd="0" presId="urn:microsoft.com/office/officeart/2005/8/layout/orgChart1"/>
    <dgm:cxn modelId="{44FE2E68-EE54-4295-A879-785C1FE9973F}" type="presOf" srcId="{C9636151-5C4B-4130-B5E1-BFA1C1437449}" destId="{03F389E0-79CA-44DC-9C67-65F1466309B4}" srcOrd="0" destOrd="0" presId="urn:microsoft.com/office/officeart/2005/8/layout/orgChart1"/>
    <dgm:cxn modelId="{BA66EA61-4EB3-4389-9719-EDA60CC37688}" type="presOf" srcId="{7194D829-876C-4DD6-9516-A8DABC343230}" destId="{DA88C464-21A6-4941-B044-15FA4471E7C9}" srcOrd="0" destOrd="0" presId="urn:microsoft.com/office/officeart/2005/8/layout/orgChart1"/>
    <dgm:cxn modelId="{C471FF78-D350-4622-8730-FA0EAE524A18}" srcId="{D26033ED-23E1-4CDC-B289-67790B164BD3}" destId="{7194D829-876C-4DD6-9516-A8DABC343230}" srcOrd="3" destOrd="0" parTransId="{B7EFA5F6-8B69-4C8A-A7A5-D502500296B0}" sibTransId="{9C3E156D-29DE-4170-8456-617AB15CD8D9}"/>
    <dgm:cxn modelId="{D859E5DA-A997-4F7A-9D8D-036400729E68}" srcId="{D26033ED-23E1-4CDC-B289-67790B164BD3}" destId="{AC8D0816-44EB-4330-BAA7-68B539F9A7B6}" srcOrd="1" destOrd="0" parTransId="{0339EC6C-459F-4D4D-91FD-921A9160B367}" sibTransId="{4988630B-3D78-4184-AC95-C9B6BA205B32}"/>
    <dgm:cxn modelId="{CECE489E-7259-4AD1-9F03-E471A77DBAE9}" type="presOf" srcId="{B7EFA5F6-8B69-4C8A-A7A5-D502500296B0}" destId="{34D5F442-2CC2-4449-B9C9-C0E2113D8190}" srcOrd="0" destOrd="0" presId="urn:microsoft.com/office/officeart/2005/8/layout/orgChart1"/>
    <dgm:cxn modelId="{32A11FFB-1D99-4199-A862-BD83EEB20166}" type="presOf" srcId="{FAD069A7-D90B-4E4B-BB6C-5F8E2028D051}" destId="{E413466B-7E19-4643-8EDF-25D42151B74E}" srcOrd="0" destOrd="0" presId="urn:microsoft.com/office/officeart/2005/8/layout/orgChart1"/>
    <dgm:cxn modelId="{0190042C-D869-4925-9423-C5443CDEB20C}" type="presOf" srcId="{A8D66B0A-B0EC-4D6B-A0E7-4F7A7C70D112}" destId="{7BCF35C2-9A46-404A-940F-BDA75BEA3F93}" srcOrd="0" destOrd="0" presId="urn:microsoft.com/office/officeart/2005/8/layout/orgChart1"/>
    <dgm:cxn modelId="{02D492C7-E25D-401C-89E9-56284D530235}" type="presParOf" srcId="{8C6596BE-6FAD-4849-8358-E2A0031E54D5}" destId="{165960AB-1D08-467A-A153-4256CF2F5A57}" srcOrd="0" destOrd="0" presId="urn:microsoft.com/office/officeart/2005/8/layout/orgChart1"/>
    <dgm:cxn modelId="{3F8B9F20-E8AF-4ED8-ACF5-C3B98986F517}" type="presParOf" srcId="{165960AB-1D08-467A-A153-4256CF2F5A57}" destId="{C8030599-6219-4CBA-AE83-3A2D95D005CE}" srcOrd="0" destOrd="0" presId="urn:microsoft.com/office/officeart/2005/8/layout/orgChart1"/>
    <dgm:cxn modelId="{48F6B265-54E8-4A57-A4D8-215F0C6DBB70}" type="presParOf" srcId="{C8030599-6219-4CBA-AE83-3A2D95D005CE}" destId="{3A29C809-6EB9-4A28-A90D-0A56D7697037}" srcOrd="0" destOrd="0" presId="urn:microsoft.com/office/officeart/2005/8/layout/orgChart1"/>
    <dgm:cxn modelId="{32317B8A-45AD-45F4-AF78-5F74924D4573}" type="presParOf" srcId="{C8030599-6219-4CBA-AE83-3A2D95D005CE}" destId="{01892F15-3679-4DA9-988C-8C63734C29E1}" srcOrd="1" destOrd="0" presId="urn:microsoft.com/office/officeart/2005/8/layout/orgChart1"/>
    <dgm:cxn modelId="{8AA6558F-454D-4BA8-946D-03B0EEDFEA36}" type="presParOf" srcId="{165960AB-1D08-467A-A153-4256CF2F5A57}" destId="{113F2E75-2243-4B21-AFD0-A4AB0008BAF6}" srcOrd="1" destOrd="0" presId="urn:microsoft.com/office/officeart/2005/8/layout/orgChart1"/>
    <dgm:cxn modelId="{ABA1E900-A4D6-4BCC-80ED-BDEAF27F7F48}" type="presParOf" srcId="{113F2E75-2243-4B21-AFD0-A4AB0008BAF6}" destId="{90055835-63EC-4CBC-8E2A-96E009247083}" srcOrd="0" destOrd="0" presId="urn:microsoft.com/office/officeart/2005/8/layout/orgChart1"/>
    <dgm:cxn modelId="{7601DED6-1034-4D10-80C8-3F7AEF7564C1}" type="presParOf" srcId="{113F2E75-2243-4B21-AFD0-A4AB0008BAF6}" destId="{B3325A7A-952E-49BF-BA67-18C89A14F1C0}" srcOrd="1" destOrd="0" presId="urn:microsoft.com/office/officeart/2005/8/layout/orgChart1"/>
    <dgm:cxn modelId="{CE00F217-F03D-42A6-98EA-1A730E73AD35}" type="presParOf" srcId="{B3325A7A-952E-49BF-BA67-18C89A14F1C0}" destId="{B15F9640-DC96-4916-B88F-40067C04CF22}" srcOrd="0" destOrd="0" presId="urn:microsoft.com/office/officeart/2005/8/layout/orgChart1"/>
    <dgm:cxn modelId="{CF161DD3-75CC-49F9-B558-41E7833D353E}" type="presParOf" srcId="{B15F9640-DC96-4916-B88F-40067C04CF22}" destId="{620C259F-84E7-4836-B84E-16E805E9C17C}" srcOrd="0" destOrd="0" presId="urn:microsoft.com/office/officeart/2005/8/layout/orgChart1"/>
    <dgm:cxn modelId="{A5F63ED4-2FE3-479E-935A-3FCA5689A315}" type="presParOf" srcId="{B15F9640-DC96-4916-B88F-40067C04CF22}" destId="{A5266084-34F1-4CED-B7DC-5A0A1DDFBA51}" srcOrd="1" destOrd="0" presId="urn:microsoft.com/office/officeart/2005/8/layout/orgChart1"/>
    <dgm:cxn modelId="{809C3623-969A-4BE6-B635-100AE9CD7863}" type="presParOf" srcId="{B3325A7A-952E-49BF-BA67-18C89A14F1C0}" destId="{7CC4B547-DA5D-440F-8457-E0C8612B33A5}" srcOrd="1" destOrd="0" presId="urn:microsoft.com/office/officeart/2005/8/layout/orgChart1"/>
    <dgm:cxn modelId="{01437770-CC96-43C1-BBFC-A3D047095EA3}" type="presParOf" srcId="{B3325A7A-952E-49BF-BA67-18C89A14F1C0}" destId="{404F0AD2-ED17-4907-8E65-3E0042157BA4}" srcOrd="2" destOrd="0" presId="urn:microsoft.com/office/officeart/2005/8/layout/orgChart1"/>
    <dgm:cxn modelId="{80DE7036-A693-4D39-9490-F559B6D01720}" type="presParOf" srcId="{113F2E75-2243-4B21-AFD0-A4AB0008BAF6}" destId="{7BCF35C2-9A46-404A-940F-BDA75BEA3F93}" srcOrd="2" destOrd="0" presId="urn:microsoft.com/office/officeart/2005/8/layout/orgChart1"/>
    <dgm:cxn modelId="{EE135ABD-4115-44C9-A7BC-FC8756517D34}" type="presParOf" srcId="{113F2E75-2243-4B21-AFD0-A4AB0008BAF6}" destId="{D5EF7C21-B849-4CD3-AB61-8006C58F0F0C}" srcOrd="3" destOrd="0" presId="urn:microsoft.com/office/officeart/2005/8/layout/orgChart1"/>
    <dgm:cxn modelId="{E35924D0-EA57-42CB-8983-8D6B8AB35816}" type="presParOf" srcId="{D5EF7C21-B849-4CD3-AB61-8006C58F0F0C}" destId="{1FE31529-32A4-46FA-8800-5DC09F88EC67}" srcOrd="0" destOrd="0" presId="urn:microsoft.com/office/officeart/2005/8/layout/orgChart1"/>
    <dgm:cxn modelId="{52C671DA-5C41-4C70-BE75-C7F66AB01314}" type="presParOf" srcId="{1FE31529-32A4-46FA-8800-5DC09F88EC67}" destId="{03F389E0-79CA-44DC-9C67-65F1466309B4}" srcOrd="0" destOrd="0" presId="urn:microsoft.com/office/officeart/2005/8/layout/orgChart1"/>
    <dgm:cxn modelId="{0762C493-D965-44A5-A54C-90F6605039E5}" type="presParOf" srcId="{1FE31529-32A4-46FA-8800-5DC09F88EC67}" destId="{33843748-69F9-4125-91E0-6D857ECD2E5B}" srcOrd="1" destOrd="0" presId="urn:microsoft.com/office/officeart/2005/8/layout/orgChart1"/>
    <dgm:cxn modelId="{69E629BE-788A-4E50-BCD6-A67F25EB980B}" type="presParOf" srcId="{D5EF7C21-B849-4CD3-AB61-8006C58F0F0C}" destId="{AB9D0D6A-6D09-4DC5-A217-6030ECCD564F}" srcOrd="1" destOrd="0" presId="urn:microsoft.com/office/officeart/2005/8/layout/orgChart1"/>
    <dgm:cxn modelId="{D4A9C166-642C-4796-8D5A-2F91A0F2B843}" type="presParOf" srcId="{D5EF7C21-B849-4CD3-AB61-8006C58F0F0C}" destId="{A2BF667D-2BB0-4543-9D3A-603BB1E07014}" srcOrd="2" destOrd="0" presId="urn:microsoft.com/office/officeart/2005/8/layout/orgChart1"/>
    <dgm:cxn modelId="{D26B7506-90A0-4F99-9600-1C95DD82255B}" type="presParOf" srcId="{113F2E75-2243-4B21-AFD0-A4AB0008BAF6}" destId="{34D5F442-2CC2-4449-B9C9-C0E2113D8190}" srcOrd="4" destOrd="0" presId="urn:microsoft.com/office/officeart/2005/8/layout/orgChart1"/>
    <dgm:cxn modelId="{400012B2-E8D9-4EAB-B9A9-2C2506594479}" type="presParOf" srcId="{113F2E75-2243-4B21-AFD0-A4AB0008BAF6}" destId="{D779BA6C-1B60-418D-8197-1BAAD77A8D48}" srcOrd="5" destOrd="0" presId="urn:microsoft.com/office/officeart/2005/8/layout/orgChart1"/>
    <dgm:cxn modelId="{6345F0BC-DFAA-4C6D-AF5E-D145F375C118}" type="presParOf" srcId="{D779BA6C-1B60-418D-8197-1BAAD77A8D48}" destId="{8ABE65E7-8D4C-44AA-A6B9-5A0B14DDE110}" srcOrd="0" destOrd="0" presId="urn:microsoft.com/office/officeart/2005/8/layout/orgChart1"/>
    <dgm:cxn modelId="{93405EF6-D9D3-4EB1-8728-09187790D503}" type="presParOf" srcId="{8ABE65E7-8D4C-44AA-A6B9-5A0B14DDE110}" destId="{DA88C464-21A6-4941-B044-15FA4471E7C9}" srcOrd="0" destOrd="0" presId="urn:microsoft.com/office/officeart/2005/8/layout/orgChart1"/>
    <dgm:cxn modelId="{6B378264-D38B-4FF7-9720-D6D0863061AF}" type="presParOf" srcId="{8ABE65E7-8D4C-44AA-A6B9-5A0B14DDE110}" destId="{33A3D865-0721-4A14-92C0-39EE0586F170}" srcOrd="1" destOrd="0" presId="urn:microsoft.com/office/officeart/2005/8/layout/orgChart1"/>
    <dgm:cxn modelId="{4F3A8353-CDA2-47BC-B2BD-E87387B80F3D}" type="presParOf" srcId="{D779BA6C-1B60-418D-8197-1BAAD77A8D48}" destId="{4ADA00C7-6A36-48B0-89AB-87B8E6AA8214}" srcOrd="1" destOrd="0" presId="urn:microsoft.com/office/officeart/2005/8/layout/orgChart1"/>
    <dgm:cxn modelId="{E9177A50-6883-49D9-B491-B67DABC6A2A3}" type="presParOf" srcId="{D779BA6C-1B60-418D-8197-1BAAD77A8D48}" destId="{CD45DFE2-96E0-4D00-93BA-B6ADED0FC6BF}" srcOrd="2" destOrd="0" presId="urn:microsoft.com/office/officeart/2005/8/layout/orgChart1"/>
    <dgm:cxn modelId="{0B9E0189-9C17-4B9D-B240-211400855A68}" type="presParOf" srcId="{165960AB-1D08-467A-A153-4256CF2F5A57}" destId="{B498D459-BCFD-48CF-864B-245FA5393143}" srcOrd="2" destOrd="0" presId="urn:microsoft.com/office/officeart/2005/8/layout/orgChart1"/>
    <dgm:cxn modelId="{C294189A-96D8-4F48-AB5B-E67D235ABB03}" type="presParOf" srcId="{B498D459-BCFD-48CF-864B-245FA5393143}" destId="{E413466B-7E19-4643-8EDF-25D42151B74E}" srcOrd="0" destOrd="0" presId="urn:microsoft.com/office/officeart/2005/8/layout/orgChart1"/>
    <dgm:cxn modelId="{FBBE3896-F858-4A9F-B520-A02B8421530D}" type="presParOf" srcId="{B498D459-BCFD-48CF-864B-245FA5393143}" destId="{A6B66748-DEA9-4205-A348-715464DDBCEA}" srcOrd="1" destOrd="0" presId="urn:microsoft.com/office/officeart/2005/8/layout/orgChart1"/>
    <dgm:cxn modelId="{DEE79F39-81FC-43FE-881C-992793A9C6E3}" type="presParOf" srcId="{A6B66748-DEA9-4205-A348-715464DDBCEA}" destId="{AFB0C622-4574-49B3-AE95-F0EB9D3D98F3}" srcOrd="0" destOrd="0" presId="urn:microsoft.com/office/officeart/2005/8/layout/orgChart1"/>
    <dgm:cxn modelId="{AA2DCAFF-D194-4C4E-8C0C-826020BA5040}" type="presParOf" srcId="{AFB0C622-4574-49B3-AE95-F0EB9D3D98F3}" destId="{9A701974-E36C-4B29-97D8-193CE2B78C00}" srcOrd="0" destOrd="0" presId="urn:microsoft.com/office/officeart/2005/8/layout/orgChart1"/>
    <dgm:cxn modelId="{5C809378-05F0-4C08-BB1D-6CB063A06CA3}" type="presParOf" srcId="{AFB0C622-4574-49B3-AE95-F0EB9D3D98F3}" destId="{B03CD87C-EBD1-4203-ADE6-069CEC36B29F}" srcOrd="1" destOrd="0" presId="urn:microsoft.com/office/officeart/2005/8/layout/orgChart1"/>
    <dgm:cxn modelId="{67FD7032-86FC-406F-B8F5-7E05069E58C5}" type="presParOf" srcId="{A6B66748-DEA9-4205-A348-715464DDBCEA}" destId="{6D0CA7BE-0874-45DB-8141-D6757F8F2520}" srcOrd="1" destOrd="0" presId="urn:microsoft.com/office/officeart/2005/8/layout/orgChart1"/>
    <dgm:cxn modelId="{9AD6A2B7-93BC-47C6-BC90-89E081008951}" type="presParOf" srcId="{A6B66748-DEA9-4205-A348-715464DDBCEA}" destId="{496BB919-D9FC-45A4-B901-B69AEC3D85F0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AA212EB-186F-46CA-AD70-C854B15BA0C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6033ED-23E1-4CDC-B289-67790B164BD3}">
      <dgm:prSet phldrT="[Текст]" custT="1"/>
      <dgm:spPr/>
      <dgm:t>
        <a:bodyPr/>
        <a:lstStyle/>
        <a:p>
          <a:r>
            <a:rPr lang="kk-KZ" sz="4000" dirty="0">
              <a:latin typeface="Times New Roman" panose="02020603050405020304" pitchFamily="18" charset="0"/>
              <a:cs typeface="Times New Roman" panose="02020603050405020304" pitchFamily="18" charset="0"/>
            </a:rPr>
            <a:t>Жоспарлау  принциптері</a:t>
          </a:r>
          <a:endParaRPr lang="ru-RU" sz="4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8B36A8-05A9-4567-B91E-C6B0C08972F2}" type="parTrans" cxnId="{3FF7C94D-E425-4780-A893-426B1CF3407A}">
      <dgm:prSet/>
      <dgm:spPr/>
      <dgm:t>
        <a:bodyPr/>
        <a:lstStyle/>
        <a:p>
          <a:endParaRPr lang="ru-RU"/>
        </a:p>
      </dgm:t>
    </dgm:pt>
    <dgm:pt modelId="{E8874540-CBB3-4BD8-9948-6DCB2AD397DE}" type="sibTrans" cxnId="{3FF7C94D-E425-4780-A893-426B1CF3407A}">
      <dgm:prSet/>
      <dgm:spPr/>
      <dgm:t>
        <a:bodyPr/>
        <a:lstStyle/>
        <a:p>
          <a:endParaRPr lang="ru-RU"/>
        </a:p>
      </dgm:t>
    </dgm:pt>
    <dgm:pt modelId="{AC8D0816-44EB-4330-BAA7-68B539F9A7B6}">
      <dgm:prSet phldrT="[Текст]"/>
      <dgm:spPr/>
      <dgm:t>
        <a:bodyPr/>
        <a:lstStyle/>
        <a:p>
          <a:r>
            <a:rPr lang="kk-KZ" dirty="0"/>
            <a:t>Экономикалық тұрғыдан негізделген</a:t>
          </a:r>
          <a:endParaRPr lang="ru-RU" dirty="0"/>
        </a:p>
      </dgm:t>
    </dgm:pt>
    <dgm:pt modelId="{0339EC6C-459F-4D4D-91FD-921A9160B367}" type="parTrans" cxnId="{D859E5DA-A997-4F7A-9D8D-036400729E68}">
      <dgm:prSet/>
      <dgm:spPr/>
      <dgm:t>
        <a:bodyPr/>
        <a:lstStyle/>
        <a:p>
          <a:endParaRPr lang="ru-RU"/>
        </a:p>
      </dgm:t>
    </dgm:pt>
    <dgm:pt modelId="{4988630B-3D78-4184-AC95-C9B6BA205B32}" type="sibTrans" cxnId="{D859E5DA-A997-4F7A-9D8D-036400729E68}">
      <dgm:prSet/>
      <dgm:spPr/>
      <dgm:t>
        <a:bodyPr/>
        <a:lstStyle/>
        <a:p>
          <a:endParaRPr lang="ru-RU"/>
        </a:p>
      </dgm:t>
    </dgm:pt>
    <dgm:pt modelId="{C9636151-5C4B-4130-B5E1-BFA1C1437449}">
      <dgm:prSet phldrT="[Текст]"/>
      <dgm:spPr/>
      <dgm:t>
        <a:bodyPr/>
        <a:lstStyle/>
        <a:p>
          <a:r>
            <a:rPr lang="kk-KZ" dirty="0"/>
            <a:t>Мекеменің шынайы мүмкіндіктеріне сай болу керек</a:t>
          </a:r>
          <a:endParaRPr lang="ru-RU" dirty="0"/>
        </a:p>
      </dgm:t>
    </dgm:pt>
    <dgm:pt modelId="{A8D66B0A-B0EC-4D6B-A0E7-4F7A7C70D112}" type="parTrans" cxnId="{B40A5DB4-458B-40E2-9F26-7D8C24D71379}">
      <dgm:prSet/>
      <dgm:spPr/>
      <dgm:t>
        <a:bodyPr/>
        <a:lstStyle/>
        <a:p>
          <a:endParaRPr lang="ru-RU"/>
        </a:p>
      </dgm:t>
    </dgm:pt>
    <dgm:pt modelId="{8E4195B6-01CF-4B0F-8488-5654735ED48B}" type="sibTrans" cxnId="{B40A5DB4-458B-40E2-9F26-7D8C24D71379}">
      <dgm:prSet/>
      <dgm:spPr/>
      <dgm:t>
        <a:bodyPr/>
        <a:lstStyle/>
        <a:p>
          <a:endParaRPr lang="ru-RU"/>
        </a:p>
      </dgm:t>
    </dgm:pt>
    <dgm:pt modelId="{7194D829-876C-4DD6-9516-A8DABC343230}">
      <dgm:prSet phldrT="[Текст]"/>
      <dgm:spPr/>
      <dgm:t>
        <a:bodyPr/>
        <a:lstStyle/>
        <a:p>
          <a:r>
            <a:rPr lang="kk-KZ" dirty="0"/>
            <a:t>Жоспар өзгертуге ыңғайлы болуы кек</a:t>
          </a:r>
          <a:endParaRPr lang="ru-RU" dirty="0"/>
        </a:p>
      </dgm:t>
    </dgm:pt>
    <dgm:pt modelId="{B7EFA5F6-8B69-4C8A-A7A5-D502500296B0}" type="parTrans" cxnId="{C471FF78-D350-4622-8730-FA0EAE524A18}">
      <dgm:prSet/>
      <dgm:spPr/>
      <dgm:t>
        <a:bodyPr/>
        <a:lstStyle/>
        <a:p>
          <a:endParaRPr lang="ru-RU"/>
        </a:p>
      </dgm:t>
    </dgm:pt>
    <dgm:pt modelId="{9C3E156D-29DE-4170-8456-617AB15CD8D9}" type="sibTrans" cxnId="{C471FF78-D350-4622-8730-FA0EAE524A18}">
      <dgm:prSet/>
      <dgm:spPr/>
      <dgm:t>
        <a:bodyPr/>
        <a:lstStyle/>
        <a:p>
          <a:endParaRPr lang="ru-RU"/>
        </a:p>
      </dgm:t>
    </dgm:pt>
    <dgm:pt modelId="{8C6596BE-6FAD-4849-8358-E2A0031E54D5}" type="pres">
      <dgm:prSet presAssocID="{7AA212EB-186F-46CA-AD70-C854B15BA0C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65960AB-1D08-467A-A153-4256CF2F5A57}" type="pres">
      <dgm:prSet presAssocID="{D26033ED-23E1-4CDC-B289-67790B164BD3}" presName="hierRoot1" presStyleCnt="0">
        <dgm:presLayoutVars>
          <dgm:hierBranch val="init"/>
        </dgm:presLayoutVars>
      </dgm:prSet>
      <dgm:spPr/>
    </dgm:pt>
    <dgm:pt modelId="{C8030599-6219-4CBA-AE83-3A2D95D005CE}" type="pres">
      <dgm:prSet presAssocID="{D26033ED-23E1-4CDC-B289-67790B164BD3}" presName="rootComposite1" presStyleCnt="0"/>
      <dgm:spPr/>
    </dgm:pt>
    <dgm:pt modelId="{3A29C809-6EB9-4A28-A90D-0A56D7697037}" type="pres">
      <dgm:prSet presAssocID="{D26033ED-23E1-4CDC-B289-67790B164BD3}" presName="rootText1" presStyleLbl="node0" presStyleIdx="0" presStyleCnt="1" custScaleX="2253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892F15-3679-4DA9-988C-8C63734C29E1}" type="pres">
      <dgm:prSet presAssocID="{D26033ED-23E1-4CDC-B289-67790B164BD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13F2E75-2243-4B21-AFD0-A4AB0008BAF6}" type="pres">
      <dgm:prSet presAssocID="{D26033ED-23E1-4CDC-B289-67790B164BD3}" presName="hierChild2" presStyleCnt="0"/>
      <dgm:spPr/>
    </dgm:pt>
    <dgm:pt modelId="{90055835-63EC-4CBC-8E2A-96E009247083}" type="pres">
      <dgm:prSet presAssocID="{0339EC6C-459F-4D4D-91FD-921A9160B367}" presName="Name37" presStyleLbl="parChTrans1D2" presStyleIdx="0" presStyleCnt="3"/>
      <dgm:spPr/>
      <dgm:t>
        <a:bodyPr/>
        <a:lstStyle/>
        <a:p>
          <a:endParaRPr lang="ru-RU"/>
        </a:p>
      </dgm:t>
    </dgm:pt>
    <dgm:pt modelId="{B3325A7A-952E-49BF-BA67-18C89A14F1C0}" type="pres">
      <dgm:prSet presAssocID="{AC8D0816-44EB-4330-BAA7-68B539F9A7B6}" presName="hierRoot2" presStyleCnt="0">
        <dgm:presLayoutVars>
          <dgm:hierBranch val="init"/>
        </dgm:presLayoutVars>
      </dgm:prSet>
      <dgm:spPr/>
    </dgm:pt>
    <dgm:pt modelId="{B15F9640-DC96-4916-B88F-40067C04CF22}" type="pres">
      <dgm:prSet presAssocID="{AC8D0816-44EB-4330-BAA7-68B539F9A7B6}" presName="rootComposite" presStyleCnt="0"/>
      <dgm:spPr/>
    </dgm:pt>
    <dgm:pt modelId="{620C259F-84E7-4836-B84E-16E805E9C17C}" type="pres">
      <dgm:prSet presAssocID="{AC8D0816-44EB-4330-BAA7-68B539F9A7B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66084-34F1-4CED-B7DC-5A0A1DDFBA51}" type="pres">
      <dgm:prSet presAssocID="{AC8D0816-44EB-4330-BAA7-68B539F9A7B6}" presName="rootConnector" presStyleLbl="node2" presStyleIdx="0" presStyleCnt="3"/>
      <dgm:spPr/>
      <dgm:t>
        <a:bodyPr/>
        <a:lstStyle/>
        <a:p>
          <a:endParaRPr lang="ru-RU"/>
        </a:p>
      </dgm:t>
    </dgm:pt>
    <dgm:pt modelId="{7CC4B547-DA5D-440F-8457-E0C8612B33A5}" type="pres">
      <dgm:prSet presAssocID="{AC8D0816-44EB-4330-BAA7-68B539F9A7B6}" presName="hierChild4" presStyleCnt="0"/>
      <dgm:spPr/>
    </dgm:pt>
    <dgm:pt modelId="{404F0AD2-ED17-4907-8E65-3E0042157BA4}" type="pres">
      <dgm:prSet presAssocID="{AC8D0816-44EB-4330-BAA7-68B539F9A7B6}" presName="hierChild5" presStyleCnt="0"/>
      <dgm:spPr/>
    </dgm:pt>
    <dgm:pt modelId="{7BCF35C2-9A46-404A-940F-BDA75BEA3F93}" type="pres">
      <dgm:prSet presAssocID="{A8D66B0A-B0EC-4D6B-A0E7-4F7A7C70D11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D5EF7C21-B849-4CD3-AB61-8006C58F0F0C}" type="pres">
      <dgm:prSet presAssocID="{C9636151-5C4B-4130-B5E1-BFA1C1437449}" presName="hierRoot2" presStyleCnt="0">
        <dgm:presLayoutVars>
          <dgm:hierBranch val="init"/>
        </dgm:presLayoutVars>
      </dgm:prSet>
      <dgm:spPr/>
    </dgm:pt>
    <dgm:pt modelId="{1FE31529-32A4-46FA-8800-5DC09F88EC67}" type="pres">
      <dgm:prSet presAssocID="{C9636151-5C4B-4130-B5E1-BFA1C1437449}" presName="rootComposite" presStyleCnt="0"/>
      <dgm:spPr/>
    </dgm:pt>
    <dgm:pt modelId="{03F389E0-79CA-44DC-9C67-65F1466309B4}" type="pres">
      <dgm:prSet presAssocID="{C9636151-5C4B-4130-B5E1-BFA1C143744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843748-69F9-4125-91E0-6D857ECD2E5B}" type="pres">
      <dgm:prSet presAssocID="{C9636151-5C4B-4130-B5E1-BFA1C1437449}" presName="rootConnector" presStyleLbl="node2" presStyleIdx="1" presStyleCnt="3"/>
      <dgm:spPr/>
      <dgm:t>
        <a:bodyPr/>
        <a:lstStyle/>
        <a:p>
          <a:endParaRPr lang="ru-RU"/>
        </a:p>
      </dgm:t>
    </dgm:pt>
    <dgm:pt modelId="{AB9D0D6A-6D09-4DC5-A217-6030ECCD564F}" type="pres">
      <dgm:prSet presAssocID="{C9636151-5C4B-4130-B5E1-BFA1C1437449}" presName="hierChild4" presStyleCnt="0"/>
      <dgm:spPr/>
    </dgm:pt>
    <dgm:pt modelId="{A2BF667D-2BB0-4543-9D3A-603BB1E07014}" type="pres">
      <dgm:prSet presAssocID="{C9636151-5C4B-4130-B5E1-BFA1C1437449}" presName="hierChild5" presStyleCnt="0"/>
      <dgm:spPr/>
    </dgm:pt>
    <dgm:pt modelId="{34D5F442-2CC2-4449-B9C9-C0E2113D8190}" type="pres">
      <dgm:prSet presAssocID="{B7EFA5F6-8B69-4C8A-A7A5-D502500296B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D779BA6C-1B60-418D-8197-1BAAD77A8D48}" type="pres">
      <dgm:prSet presAssocID="{7194D829-876C-4DD6-9516-A8DABC343230}" presName="hierRoot2" presStyleCnt="0">
        <dgm:presLayoutVars>
          <dgm:hierBranch val="init"/>
        </dgm:presLayoutVars>
      </dgm:prSet>
      <dgm:spPr/>
    </dgm:pt>
    <dgm:pt modelId="{8ABE65E7-8D4C-44AA-A6B9-5A0B14DDE110}" type="pres">
      <dgm:prSet presAssocID="{7194D829-876C-4DD6-9516-A8DABC343230}" presName="rootComposite" presStyleCnt="0"/>
      <dgm:spPr/>
    </dgm:pt>
    <dgm:pt modelId="{DA88C464-21A6-4941-B044-15FA4471E7C9}" type="pres">
      <dgm:prSet presAssocID="{7194D829-876C-4DD6-9516-A8DABC34323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A3D865-0721-4A14-92C0-39EE0586F170}" type="pres">
      <dgm:prSet presAssocID="{7194D829-876C-4DD6-9516-A8DABC343230}" presName="rootConnector" presStyleLbl="node2" presStyleIdx="2" presStyleCnt="3"/>
      <dgm:spPr/>
      <dgm:t>
        <a:bodyPr/>
        <a:lstStyle/>
        <a:p>
          <a:endParaRPr lang="ru-RU"/>
        </a:p>
      </dgm:t>
    </dgm:pt>
    <dgm:pt modelId="{4ADA00C7-6A36-48B0-89AB-87B8E6AA8214}" type="pres">
      <dgm:prSet presAssocID="{7194D829-876C-4DD6-9516-A8DABC343230}" presName="hierChild4" presStyleCnt="0"/>
      <dgm:spPr/>
    </dgm:pt>
    <dgm:pt modelId="{CD45DFE2-96E0-4D00-93BA-B6ADED0FC6BF}" type="pres">
      <dgm:prSet presAssocID="{7194D829-876C-4DD6-9516-A8DABC343230}" presName="hierChild5" presStyleCnt="0"/>
      <dgm:spPr/>
    </dgm:pt>
    <dgm:pt modelId="{B498D459-BCFD-48CF-864B-245FA5393143}" type="pres">
      <dgm:prSet presAssocID="{D26033ED-23E1-4CDC-B289-67790B164BD3}" presName="hierChild3" presStyleCnt="0"/>
      <dgm:spPr/>
    </dgm:pt>
  </dgm:ptLst>
  <dgm:cxnLst>
    <dgm:cxn modelId="{6975B49F-14E2-44CF-A567-2DBBFEEC61DF}" type="presOf" srcId="{0339EC6C-459F-4D4D-91FD-921A9160B367}" destId="{90055835-63EC-4CBC-8E2A-96E009247083}" srcOrd="0" destOrd="0" presId="urn:microsoft.com/office/officeart/2005/8/layout/orgChart1"/>
    <dgm:cxn modelId="{E69DF28D-39A4-4CBD-9A34-2D9549E4B58F}" type="presOf" srcId="{D26033ED-23E1-4CDC-B289-67790B164BD3}" destId="{01892F15-3679-4DA9-988C-8C63734C29E1}" srcOrd="1" destOrd="0" presId="urn:microsoft.com/office/officeart/2005/8/layout/orgChart1"/>
    <dgm:cxn modelId="{C471FF78-D350-4622-8730-FA0EAE524A18}" srcId="{D26033ED-23E1-4CDC-B289-67790B164BD3}" destId="{7194D829-876C-4DD6-9516-A8DABC343230}" srcOrd="2" destOrd="0" parTransId="{B7EFA5F6-8B69-4C8A-A7A5-D502500296B0}" sibTransId="{9C3E156D-29DE-4170-8456-617AB15CD8D9}"/>
    <dgm:cxn modelId="{5B29E0F9-D2CB-4EDC-866E-F87FCFA2EF84}" type="presOf" srcId="{AC8D0816-44EB-4330-BAA7-68B539F9A7B6}" destId="{A5266084-34F1-4CED-B7DC-5A0A1DDFBA51}" srcOrd="1" destOrd="0" presId="urn:microsoft.com/office/officeart/2005/8/layout/orgChart1"/>
    <dgm:cxn modelId="{CECE489E-7259-4AD1-9F03-E471A77DBAE9}" type="presOf" srcId="{B7EFA5F6-8B69-4C8A-A7A5-D502500296B0}" destId="{34D5F442-2CC2-4449-B9C9-C0E2113D8190}" srcOrd="0" destOrd="0" presId="urn:microsoft.com/office/officeart/2005/8/layout/orgChart1"/>
    <dgm:cxn modelId="{D859E5DA-A997-4F7A-9D8D-036400729E68}" srcId="{D26033ED-23E1-4CDC-B289-67790B164BD3}" destId="{AC8D0816-44EB-4330-BAA7-68B539F9A7B6}" srcOrd="0" destOrd="0" parTransId="{0339EC6C-459F-4D4D-91FD-921A9160B367}" sibTransId="{4988630B-3D78-4184-AC95-C9B6BA205B32}"/>
    <dgm:cxn modelId="{E5581444-B5DF-4897-A364-913F3AF3E74B}" type="presOf" srcId="{AC8D0816-44EB-4330-BAA7-68B539F9A7B6}" destId="{620C259F-84E7-4836-B84E-16E805E9C17C}" srcOrd="0" destOrd="0" presId="urn:microsoft.com/office/officeart/2005/8/layout/orgChart1"/>
    <dgm:cxn modelId="{1430843D-83C2-4A12-AE4E-08C8F271F3DE}" type="presOf" srcId="{C9636151-5C4B-4130-B5E1-BFA1C1437449}" destId="{33843748-69F9-4125-91E0-6D857ECD2E5B}" srcOrd="1" destOrd="0" presId="urn:microsoft.com/office/officeart/2005/8/layout/orgChart1"/>
    <dgm:cxn modelId="{0190042C-D869-4925-9423-C5443CDEB20C}" type="presOf" srcId="{A8D66B0A-B0EC-4D6B-A0E7-4F7A7C70D112}" destId="{7BCF35C2-9A46-404A-940F-BDA75BEA3F93}" srcOrd="0" destOrd="0" presId="urn:microsoft.com/office/officeart/2005/8/layout/orgChart1"/>
    <dgm:cxn modelId="{B40A5DB4-458B-40E2-9F26-7D8C24D71379}" srcId="{D26033ED-23E1-4CDC-B289-67790B164BD3}" destId="{C9636151-5C4B-4130-B5E1-BFA1C1437449}" srcOrd="1" destOrd="0" parTransId="{A8D66B0A-B0EC-4D6B-A0E7-4F7A7C70D112}" sibTransId="{8E4195B6-01CF-4B0F-8488-5654735ED48B}"/>
    <dgm:cxn modelId="{B2958511-D065-421A-A445-4F72740FADE7}" type="presOf" srcId="{D26033ED-23E1-4CDC-B289-67790B164BD3}" destId="{3A29C809-6EB9-4A28-A90D-0A56D7697037}" srcOrd="0" destOrd="0" presId="urn:microsoft.com/office/officeart/2005/8/layout/orgChart1"/>
    <dgm:cxn modelId="{F5802765-7933-4EFF-894D-0756F700AFC3}" type="presOf" srcId="{7AA212EB-186F-46CA-AD70-C854B15BA0CB}" destId="{8C6596BE-6FAD-4849-8358-E2A0031E54D5}" srcOrd="0" destOrd="0" presId="urn:microsoft.com/office/officeart/2005/8/layout/orgChart1"/>
    <dgm:cxn modelId="{BA66EA61-4EB3-4389-9719-EDA60CC37688}" type="presOf" srcId="{7194D829-876C-4DD6-9516-A8DABC343230}" destId="{DA88C464-21A6-4941-B044-15FA4471E7C9}" srcOrd="0" destOrd="0" presId="urn:microsoft.com/office/officeart/2005/8/layout/orgChart1"/>
    <dgm:cxn modelId="{44FE2E68-EE54-4295-A879-785C1FE9973F}" type="presOf" srcId="{C9636151-5C4B-4130-B5E1-BFA1C1437449}" destId="{03F389E0-79CA-44DC-9C67-65F1466309B4}" srcOrd="0" destOrd="0" presId="urn:microsoft.com/office/officeart/2005/8/layout/orgChart1"/>
    <dgm:cxn modelId="{CB95FD69-AB94-45E2-A14E-D17F6D5B9449}" type="presOf" srcId="{7194D829-876C-4DD6-9516-A8DABC343230}" destId="{33A3D865-0721-4A14-92C0-39EE0586F170}" srcOrd="1" destOrd="0" presId="urn:microsoft.com/office/officeart/2005/8/layout/orgChart1"/>
    <dgm:cxn modelId="{3FF7C94D-E425-4780-A893-426B1CF3407A}" srcId="{7AA212EB-186F-46CA-AD70-C854B15BA0CB}" destId="{D26033ED-23E1-4CDC-B289-67790B164BD3}" srcOrd="0" destOrd="0" parTransId="{7B8B36A8-05A9-4567-B91E-C6B0C08972F2}" sibTransId="{E8874540-CBB3-4BD8-9948-6DCB2AD397DE}"/>
    <dgm:cxn modelId="{02D492C7-E25D-401C-89E9-56284D530235}" type="presParOf" srcId="{8C6596BE-6FAD-4849-8358-E2A0031E54D5}" destId="{165960AB-1D08-467A-A153-4256CF2F5A57}" srcOrd="0" destOrd="0" presId="urn:microsoft.com/office/officeart/2005/8/layout/orgChart1"/>
    <dgm:cxn modelId="{3F8B9F20-E8AF-4ED8-ACF5-C3B98986F517}" type="presParOf" srcId="{165960AB-1D08-467A-A153-4256CF2F5A57}" destId="{C8030599-6219-4CBA-AE83-3A2D95D005CE}" srcOrd="0" destOrd="0" presId="urn:microsoft.com/office/officeart/2005/8/layout/orgChart1"/>
    <dgm:cxn modelId="{48F6B265-54E8-4A57-A4D8-215F0C6DBB70}" type="presParOf" srcId="{C8030599-6219-4CBA-AE83-3A2D95D005CE}" destId="{3A29C809-6EB9-4A28-A90D-0A56D7697037}" srcOrd="0" destOrd="0" presId="urn:microsoft.com/office/officeart/2005/8/layout/orgChart1"/>
    <dgm:cxn modelId="{32317B8A-45AD-45F4-AF78-5F74924D4573}" type="presParOf" srcId="{C8030599-6219-4CBA-AE83-3A2D95D005CE}" destId="{01892F15-3679-4DA9-988C-8C63734C29E1}" srcOrd="1" destOrd="0" presId="urn:microsoft.com/office/officeart/2005/8/layout/orgChart1"/>
    <dgm:cxn modelId="{8AA6558F-454D-4BA8-946D-03B0EEDFEA36}" type="presParOf" srcId="{165960AB-1D08-467A-A153-4256CF2F5A57}" destId="{113F2E75-2243-4B21-AFD0-A4AB0008BAF6}" srcOrd="1" destOrd="0" presId="urn:microsoft.com/office/officeart/2005/8/layout/orgChart1"/>
    <dgm:cxn modelId="{ABA1E900-A4D6-4BCC-80ED-BDEAF27F7F48}" type="presParOf" srcId="{113F2E75-2243-4B21-AFD0-A4AB0008BAF6}" destId="{90055835-63EC-4CBC-8E2A-96E009247083}" srcOrd="0" destOrd="0" presId="urn:microsoft.com/office/officeart/2005/8/layout/orgChart1"/>
    <dgm:cxn modelId="{7601DED6-1034-4D10-80C8-3F7AEF7564C1}" type="presParOf" srcId="{113F2E75-2243-4B21-AFD0-A4AB0008BAF6}" destId="{B3325A7A-952E-49BF-BA67-18C89A14F1C0}" srcOrd="1" destOrd="0" presId="urn:microsoft.com/office/officeart/2005/8/layout/orgChart1"/>
    <dgm:cxn modelId="{CE00F217-F03D-42A6-98EA-1A730E73AD35}" type="presParOf" srcId="{B3325A7A-952E-49BF-BA67-18C89A14F1C0}" destId="{B15F9640-DC96-4916-B88F-40067C04CF22}" srcOrd="0" destOrd="0" presId="urn:microsoft.com/office/officeart/2005/8/layout/orgChart1"/>
    <dgm:cxn modelId="{CF161DD3-75CC-49F9-B558-41E7833D353E}" type="presParOf" srcId="{B15F9640-DC96-4916-B88F-40067C04CF22}" destId="{620C259F-84E7-4836-B84E-16E805E9C17C}" srcOrd="0" destOrd="0" presId="urn:microsoft.com/office/officeart/2005/8/layout/orgChart1"/>
    <dgm:cxn modelId="{A5F63ED4-2FE3-479E-935A-3FCA5689A315}" type="presParOf" srcId="{B15F9640-DC96-4916-B88F-40067C04CF22}" destId="{A5266084-34F1-4CED-B7DC-5A0A1DDFBA51}" srcOrd="1" destOrd="0" presId="urn:microsoft.com/office/officeart/2005/8/layout/orgChart1"/>
    <dgm:cxn modelId="{809C3623-969A-4BE6-B635-100AE9CD7863}" type="presParOf" srcId="{B3325A7A-952E-49BF-BA67-18C89A14F1C0}" destId="{7CC4B547-DA5D-440F-8457-E0C8612B33A5}" srcOrd="1" destOrd="0" presId="urn:microsoft.com/office/officeart/2005/8/layout/orgChart1"/>
    <dgm:cxn modelId="{01437770-CC96-43C1-BBFC-A3D047095EA3}" type="presParOf" srcId="{B3325A7A-952E-49BF-BA67-18C89A14F1C0}" destId="{404F0AD2-ED17-4907-8E65-3E0042157BA4}" srcOrd="2" destOrd="0" presId="urn:microsoft.com/office/officeart/2005/8/layout/orgChart1"/>
    <dgm:cxn modelId="{80DE7036-A693-4D39-9490-F559B6D01720}" type="presParOf" srcId="{113F2E75-2243-4B21-AFD0-A4AB0008BAF6}" destId="{7BCF35C2-9A46-404A-940F-BDA75BEA3F93}" srcOrd="2" destOrd="0" presId="urn:microsoft.com/office/officeart/2005/8/layout/orgChart1"/>
    <dgm:cxn modelId="{EE135ABD-4115-44C9-A7BC-FC8756517D34}" type="presParOf" srcId="{113F2E75-2243-4B21-AFD0-A4AB0008BAF6}" destId="{D5EF7C21-B849-4CD3-AB61-8006C58F0F0C}" srcOrd="3" destOrd="0" presId="urn:microsoft.com/office/officeart/2005/8/layout/orgChart1"/>
    <dgm:cxn modelId="{E35924D0-EA57-42CB-8983-8D6B8AB35816}" type="presParOf" srcId="{D5EF7C21-B849-4CD3-AB61-8006C58F0F0C}" destId="{1FE31529-32A4-46FA-8800-5DC09F88EC67}" srcOrd="0" destOrd="0" presId="urn:microsoft.com/office/officeart/2005/8/layout/orgChart1"/>
    <dgm:cxn modelId="{52C671DA-5C41-4C70-BE75-C7F66AB01314}" type="presParOf" srcId="{1FE31529-32A4-46FA-8800-5DC09F88EC67}" destId="{03F389E0-79CA-44DC-9C67-65F1466309B4}" srcOrd="0" destOrd="0" presId="urn:microsoft.com/office/officeart/2005/8/layout/orgChart1"/>
    <dgm:cxn modelId="{0762C493-D965-44A5-A54C-90F6605039E5}" type="presParOf" srcId="{1FE31529-32A4-46FA-8800-5DC09F88EC67}" destId="{33843748-69F9-4125-91E0-6D857ECD2E5B}" srcOrd="1" destOrd="0" presId="urn:microsoft.com/office/officeart/2005/8/layout/orgChart1"/>
    <dgm:cxn modelId="{69E629BE-788A-4E50-BCD6-A67F25EB980B}" type="presParOf" srcId="{D5EF7C21-B849-4CD3-AB61-8006C58F0F0C}" destId="{AB9D0D6A-6D09-4DC5-A217-6030ECCD564F}" srcOrd="1" destOrd="0" presId="urn:microsoft.com/office/officeart/2005/8/layout/orgChart1"/>
    <dgm:cxn modelId="{D4A9C166-642C-4796-8D5A-2F91A0F2B843}" type="presParOf" srcId="{D5EF7C21-B849-4CD3-AB61-8006C58F0F0C}" destId="{A2BF667D-2BB0-4543-9D3A-603BB1E07014}" srcOrd="2" destOrd="0" presId="urn:microsoft.com/office/officeart/2005/8/layout/orgChart1"/>
    <dgm:cxn modelId="{D26B7506-90A0-4F99-9600-1C95DD82255B}" type="presParOf" srcId="{113F2E75-2243-4B21-AFD0-A4AB0008BAF6}" destId="{34D5F442-2CC2-4449-B9C9-C0E2113D8190}" srcOrd="4" destOrd="0" presId="urn:microsoft.com/office/officeart/2005/8/layout/orgChart1"/>
    <dgm:cxn modelId="{400012B2-E8D9-4EAB-B9A9-2C2506594479}" type="presParOf" srcId="{113F2E75-2243-4B21-AFD0-A4AB0008BAF6}" destId="{D779BA6C-1B60-418D-8197-1BAAD77A8D48}" srcOrd="5" destOrd="0" presId="urn:microsoft.com/office/officeart/2005/8/layout/orgChart1"/>
    <dgm:cxn modelId="{6345F0BC-DFAA-4C6D-AF5E-D145F375C118}" type="presParOf" srcId="{D779BA6C-1B60-418D-8197-1BAAD77A8D48}" destId="{8ABE65E7-8D4C-44AA-A6B9-5A0B14DDE110}" srcOrd="0" destOrd="0" presId="urn:microsoft.com/office/officeart/2005/8/layout/orgChart1"/>
    <dgm:cxn modelId="{93405EF6-D9D3-4EB1-8728-09187790D503}" type="presParOf" srcId="{8ABE65E7-8D4C-44AA-A6B9-5A0B14DDE110}" destId="{DA88C464-21A6-4941-B044-15FA4471E7C9}" srcOrd="0" destOrd="0" presId="urn:microsoft.com/office/officeart/2005/8/layout/orgChart1"/>
    <dgm:cxn modelId="{6B378264-D38B-4FF7-9720-D6D0863061AF}" type="presParOf" srcId="{8ABE65E7-8D4C-44AA-A6B9-5A0B14DDE110}" destId="{33A3D865-0721-4A14-92C0-39EE0586F170}" srcOrd="1" destOrd="0" presId="urn:microsoft.com/office/officeart/2005/8/layout/orgChart1"/>
    <dgm:cxn modelId="{4F3A8353-CDA2-47BC-B2BD-E87387B80F3D}" type="presParOf" srcId="{D779BA6C-1B60-418D-8197-1BAAD77A8D48}" destId="{4ADA00C7-6A36-48B0-89AB-87B8E6AA8214}" srcOrd="1" destOrd="0" presId="urn:microsoft.com/office/officeart/2005/8/layout/orgChart1"/>
    <dgm:cxn modelId="{E9177A50-6883-49D9-B491-B67DABC6A2A3}" type="presParOf" srcId="{D779BA6C-1B60-418D-8197-1BAAD77A8D48}" destId="{CD45DFE2-96E0-4D00-93BA-B6ADED0FC6BF}" srcOrd="2" destOrd="0" presId="urn:microsoft.com/office/officeart/2005/8/layout/orgChart1"/>
    <dgm:cxn modelId="{0B9E0189-9C17-4B9D-B240-211400855A68}" type="presParOf" srcId="{165960AB-1D08-467A-A153-4256CF2F5A57}" destId="{B498D459-BCFD-48CF-864B-245FA5393143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5252617-7FBC-4737-9776-CA78264D6893}" type="doc">
      <dgm:prSet loTypeId="urn:microsoft.com/office/officeart/2008/layout/RadialCluster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55BA2A40-A964-4919-8B22-2C9ADA74C2A5}">
      <dgm:prSet phldrT="[Текст]"/>
      <dgm:spPr/>
      <dgm:t>
        <a:bodyPr/>
        <a:lstStyle/>
        <a:p>
          <a:r>
            <a:rPr lang="kk-KZ" dirty="0"/>
            <a:t>мотиваторлар</a:t>
          </a:r>
          <a:endParaRPr lang="ru-RU" dirty="0"/>
        </a:p>
      </dgm:t>
    </dgm:pt>
    <dgm:pt modelId="{E84BF99E-99FC-4833-9302-17C707522AD9}" type="parTrans" cxnId="{E2B6E17D-AD47-48C8-8B67-4AD294E28110}">
      <dgm:prSet/>
      <dgm:spPr/>
      <dgm:t>
        <a:bodyPr/>
        <a:lstStyle/>
        <a:p>
          <a:endParaRPr lang="ru-RU"/>
        </a:p>
      </dgm:t>
    </dgm:pt>
    <dgm:pt modelId="{5B21D7E9-9A0C-4685-92B0-E51740205FD1}" type="sibTrans" cxnId="{E2B6E17D-AD47-48C8-8B67-4AD294E28110}">
      <dgm:prSet/>
      <dgm:spPr/>
      <dgm:t>
        <a:bodyPr/>
        <a:lstStyle/>
        <a:p>
          <a:endParaRPr lang="ru-RU"/>
        </a:p>
      </dgm:t>
    </dgm:pt>
    <dgm:pt modelId="{302E5FE2-505E-4D72-B432-EB1BC2744CED}">
      <dgm:prSet phldrT="[Текст]"/>
      <dgm:spPr/>
      <dgm:t>
        <a:bodyPr/>
        <a:lstStyle/>
        <a:p>
          <a:r>
            <a:rPr lang="kk-KZ" dirty="0"/>
            <a:t>Сыйақы</a:t>
          </a:r>
          <a:endParaRPr lang="ru-RU" dirty="0"/>
        </a:p>
      </dgm:t>
    </dgm:pt>
    <dgm:pt modelId="{54105FCD-E408-4894-A3B5-E5FD01450632}" type="parTrans" cxnId="{123FDBC2-D788-496D-88E3-9D94B9123AC0}">
      <dgm:prSet/>
      <dgm:spPr/>
      <dgm:t>
        <a:bodyPr/>
        <a:lstStyle/>
        <a:p>
          <a:endParaRPr lang="ru-RU"/>
        </a:p>
      </dgm:t>
    </dgm:pt>
    <dgm:pt modelId="{6B818D99-E828-4D4D-A1CA-FFB69D4E1D92}" type="sibTrans" cxnId="{123FDBC2-D788-496D-88E3-9D94B9123AC0}">
      <dgm:prSet/>
      <dgm:spPr/>
      <dgm:t>
        <a:bodyPr/>
        <a:lstStyle/>
        <a:p>
          <a:endParaRPr lang="ru-RU"/>
        </a:p>
      </dgm:t>
    </dgm:pt>
    <dgm:pt modelId="{9D1E5303-CE86-4E83-9363-599768F040D7}">
      <dgm:prSet phldrT="[Текст]"/>
      <dgm:spPr/>
      <dgm:t>
        <a:bodyPr/>
        <a:lstStyle/>
        <a:p>
          <a:r>
            <a:rPr lang="kk-KZ" dirty="0"/>
            <a:t>Қауіпсіздік</a:t>
          </a:r>
          <a:endParaRPr lang="ru-RU" dirty="0"/>
        </a:p>
      </dgm:t>
    </dgm:pt>
    <dgm:pt modelId="{A865C883-D321-4CE1-BA70-54B0894EEAFB}" type="parTrans" cxnId="{848AA5AD-87B4-4A5E-AA89-51419B9E96F9}">
      <dgm:prSet/>
      <dgm:spPr/>
      <dgm:t>
        <a:bodyPr/>
        <a:lstStyle/>
        <a:p>
          <a:endParaRPr lang="ru-RU"/>
        </a:p>
      </dgm:t>
    </dgm:pt>
    <dgm:pt modelId="{D9D4BF0E-B249-4DC7-B4DB-667067641075}" type="sibTrans" cxnId="{848AA5AD-87B4-4A5E-AA89-51419B9E96F9}">
      <dgm:prSet/>
      <dgm:spPr/>
      <dgm:t>
        <a:bodyPr/>
        <a:lstStyle/>
        <a:p>
          <a:endParaRPr lang="ru-RU"/>
        </a:p>
      </dgm:t>
    </dgm:pt>
    <dgm:pt modelId="{30C196F2-75F9-4FBF-A579-999AB4C2488C}">
      <dgm:prSet phldrT="[Текст]"/>
      <dgm:spPr/>
      <dgm:t>
        <a:bodyPr/>
        <a:lstStyle/>
        <a:p>
          <a:r>
            <a:rPr lang="kk-KZ" dirty="0"/>
            <a:t>Тұлғалық даму</a:t>
          </a:r>
          <a:endParaRPr lang="ru-RU" dirty="0"/>
        </a:p>
      </dgm:t>
    </dgm:pt>
    <dgm:pt modelId="{6064ED4C-BB61-4714-BF3B-D246E77FA37F}" type="parTrans" cxnId="{8448A68F-2A9B-48B7-A358-C454E9DECFFE}">
      <dgm:prSet/>
      <dgm:spPr/>
      <dgm:t>
        <a:bodyPr/>
        <a:lstStyle/>
        <a:p>
          <a:endParaRPr lang="ru-RU"/>
        </a:p>
      </dgm:t>
    </dgm:pt>
    <dgm:pt modelId="{4C291D8E-FA38-4217-9A0B-0A13F3D33495}" type="sibTrans" cxnId="{8448A68F-2A9B-48B7-A358-C454E9DECFFE}">
      <dgm:prSet/>
      <dgm:spPr/>
      <dgm:t>
        <a:bodyPr/>
        <a:lstStyle/>
        <a:p>
          <a:endParaRPr lang="ru-RU"/>
        </a:p>
      </dgm:t>
    </dgm:pt>
    <dgm:pt modelId="{7C03ADBC-ED6E-41CA-BA55-AC60BDFC7980}">
      <dgm:prSet custT="1"/>
      <dgm:spPr/>
      <dgm:t>
        <a:bodyPr/>
        <a:lstStyle/>
        <a:p>
          <a:r>
            <a:rPr lang="kk-KZ" sz="2000" dirty="0"/>
            <a:t>Бауыр басу</a:t>
          </a:r>
          <a:endParaRPr lang="ru-RU" sz="2000" dirty="0"/>
        </a:p>
      </dgm:t>
    </dgm:pt>
    <dgm:pt modelId="{18872363-D204-4286-A4ED-D84B11F907B2}" type="parTrans" cxnId="{DD166866-ABF7-4900-84A1-EC433017B1A1}">
      <dgm:prSet/>
      <dgm:spPr/>
      <dgm:t>
        <a:bodyPr/>
        <a:lstStyle/>
        <a:p>
          <a:endParaRPr lang="ru-RU"/>
        </a:p>
      </dgm:t>
    </dgm:pt>
    <dgm:pt modelId="{DE53E460-3B9B-49A8-8A89-2E38BF6D3662}" type="sibTrans" cxnId="{DD166866-ABF7-4900-84A1-EC433017B1A1}">
      <dgm:prSet/>
      <dgm:spPr/>
      <dgm:t>
        <a:bodyPr/>
        <a:lstStyle/>
        <a:p>
          <a:endParaRPr lang="ru-RU"/>
        </a:p>
      </dgm:t>
    </dgm:pt>
    <dgm:pt modelId="{3CEE83AD-748F-409A-BAF8-832F90A4825A}">
      <dgm:prSet custT="1"/>
      <dgm:spPr/>
      <dgm:t>
        <a:bodyPr/>
        <a:lstStyle/>
        <a:p>
          <a:r>
            <a:rPr lang="kk-KZ" sz="1800" dirty="0"/>
            <a:t>Қызығушылық</a:t>
          </a:r>
          <a:endParaRPr lang="ru-RU" sz="1800" dirty="0"/>
        </a:p>
      </dgm:t>
    </dgm:pt>
    <dgm:pt modelId="{ED645DBD-1F79-4604-9476-7EF640237CA1}" type="parTrans" cxnId="{8145CD3A-FB89-4DD7-AA0E-051A08FC2198}">
      <dgm:prSet/>
      <dgm:spPr/>
      <dgm:t>
        <a:bodyPr/>
        <a:lstStyle/>
        <a:p>
          <a:endParaRPr lang="ru-RU"/>
        </a:p>
      </dgm:t>
    </dgm:pt>
    <dgm:pt modelId="{A8717381-EC8E-4CF7-9246-67603AD2B689}" type="sibTrans" cxnId="{8145CD3A-FB89-4DD7-AA0E-051A08FC2198}">
      <dgm:prSet/>
      <dgm:spPr/>
      <dgm:t>
        <a:bodyPr/>
        <a:lstStyle/>
        <a:p>
          <a:endParaRPr lang="ru-RU"/>
        </a:p>
      </dgm:t>
    </dgm:pt>
    <dgm:pt modelId="{C6ABBBD5-4877-4335-BBDA-A76229EBA01E}">
      <dgm:prSet custT="1"/>
      <dgm:spPr/>
      <dgm:t>
        <a:bodyPr/>
        <a:lstStyle/>
        <a:p>
          <a:r>
            <a:rPr lang="kk-KZ" sz="2000" dirty="0"/>
            <a:t>Жұмыс ортасы</a:t>
          </a:r>
          <a:endParaRPr lang="ru-RU" sz="2000" dirty="0"/>
        </a:p>
      </dgm:t>
    </dgm:pt>
    <dgm:pt modelId="{040B6AF0-FF76-4BC9-ADA0-EB5FFC966E50}" type="parTrans" cxnId="{9883868E-7DB7-4CF0-B325-C30B96AE4809}">
      <dgm:prSet/>
      <dgm:spPr/>
      <dgm:t>
        <a:bodyPr/>
        <a:lstStyle/>
        <a:p>
          <a:endParaRPr lang="ru-RU"/>
        </a:p>
      </dgm:t>
    </dgm:pt>
    <dgm:pt modelId="{069D9C9B-0529-44E3-B4CF-28036887B8FD}" type="sibTrans" cxnId="{9883868E-7DB7-4CF0-B325-C30B96AE4809}">
      <dgm:prSet/>
      <dgm:spPr/>
      <dgm:t>
        <a:bodyPr/>
        <a:lstStyle/>
        <a:p>
          <a:endParaRPr lang="ru-RU"/>
        </a:p>
      </dgm:t>
    </dgm:pt>
    <dgm:pt modelId="{6C8AB28F-41C2-4D42-A546-6B7EC9FBCA17}" type="pres">
      <dgm:prSet presAssocID="{55252617-7FBC-4737-9776-CA78264D689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25ACFB4-5FA5-40AF-8485-26208F9F454E}" type="pres">
      <dgm:prSet presAssocID="{55BA2A40-A964-4919-8B22-2C9ADA74C2A5}" presName="singleCycle" presStyleCnt="0"/>
      <dgm:spPr/>
    </dgm:pt>
    <dgm:pt modelId="{10703F81-255E-48A1-B4E1-F9188D71CA09}" type="pres">
      <dgm:prSet presAssocID="{55BA2A40-A964-4919-8B22-2C9ADA74C2A5}" presName="singleCenter" presStyleLbl="node1" presStyleIdx="0" presStyleCnt="7" custScaleX="167187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584B40C0-D12E-4314-9DC6-D7C8A496ABD1}" type="pres">
      <dgm:prSet presAssocID="{54105FCD-E408-4894-A3B5-E5FD01450632}" presName="Name56" presStyleLbl="parChTrans1D2" presStyleIdx="0" presStyleCnt="6"/>
      <dgm:spPr/>
      <dgm:t>
        <a:bodyPr/>
        <a:lstStyle/>
        <a:p>
          <a:endParaRPr lang="ru-RU"/>
        </a:p>
      </dgm:t>
    </dgm:pt>
    <dgm:pt modelId="{4409E569-71A0-41F5-B5D5-9D0B5C028D6B}" type="pres">
      <dgm:prSet presAssocID="{302E5FE2-505E-4D72-B432-EB1BC2744CED}" presName="text0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D1609-0632-4892-BD84-4D70C2245F6D}" type="pres">
      <dgm:prSet presAssocID="{A865C883-D321-4CE1-BA70-54B0894EEAFB}" presName="Name56" presStyleLbl="parChTrans1D2" presStyleIdx="1" presStyleCnt="6"/>
      <dgm:spPr/>
      <dgm:t>
        <a:bodyPr/>
        <a:lstStyle/>
        <a:p>
          <a:endParaRPr lang="ru-RU"/>
        </a:p>
      </dgm:t>
    </dgm:pt>
    <dgm:pt modelId="{6859F79E-DA59-4403-B1D4-3144AEC84351}" type="pres">
      <dgm:prSet presAssocID="{9D1E5303-CE86-4E83-9363-599768F040D7}" presName="text0" presStyleLbl="node1" presStyleIdx="2" presStyleCnt="7" custScaleX="126900" custRadScaleRad="126872" custRadScaleInc="7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41BDCB-41E1-4697-A0E3-46A168EBD418}" type="pres">
      <dgm:prSet presAssocID="{6064ED4C-BB61-4714-BF3B-D246E77FA37F}" presName="Name56" presStyleLbl="parChTrans1D2" presStyleIdx="2" presStyleCnt="6"/>
      <dgm:spPr/>
      <dgm:t>
        <a:bodyPr/>
        <a:lstStyle/>
        <a:p>
          <a:endParaRPr lang="ru-RU"/>
        </a:p>
      </dgm:t>
    </dgm:pt>
    <dgm:pt modelId="{4C02BD81-9786-47FC-A5FD-C28481A6F35A}" type="pres">
      <dgm:prSet presAssocID="{30C196F2-75F9-4FBF-A579-999AB4C2488C}" presName="text0" presStyleLbl="node1" presStyleIdx="3" presStyleCnt="7" custRadScaleRad="136083" custRadScaleInc="-63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FA113A-BEA0-42FD-B0D2-980E0FAD1EE1}" type="pres">
      <dgm:prSet presAssocID="{18872363-D204-4286-A4ED-D84B11F907B2}" presName="Name56" presStyleLbl="parChTrans1D2" presStyleIdx="3" presStyleCnt="6"/>
      <dgm:spPr/>
      <dgm:t>
        <a:bodyPr/>
        <a:lstStyle/>
        <a:p>
          <a:endParaRPr lang="ru-RU"/>
        </a:p>
      </dgm:t>
    </dgm:pt>
    <dgm:pt modelId="{B54464C8-5622-45B2-BB94-0D1931703927}" type="pres">
      <dgm:prSet presAssocID="{7C03ADBC-ED6E-41CA-BA55-AC60BDFC7980}" presName="text0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0D850-C20F-4DA0-9A29-615E283D4355}" type="pres">
      <dgm:prSet presAssocID="{ED645DBD-1F79-4604-9476-7EF640237CA1}" presName="Name56" presStyleLbl="parChTrans1D2" presStyleIdx="4" presStyleCnt="6"/>
      <dgm:spPr/>
      <dgm:t>
        <a:bodyPr/>
        <a:lstStyle/>
        <a:p>
          <a:endParaRPr lang="ru-RU"/>
        </a:p>
      </dgm:t>
    </dgm:pt>
    <dgm:pt modelId="{83E884DB-7949-47FD-8CF5-30BFD5F810BC}" type="pres">
      <dgm:prSet presAssocID="{3CEE83AD-748F-409A-BAF8-832F90A4825A}" presName="text0" presStyleLbl="node1" presStyleIdx="5" presStyleCnt="7" custScaleX="179573" custRadScaleRad="144276" custRadScaleInc="77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30C6B-DDCB-414B-A23C-02FEABFB59AE}" type="pres">
      <dgm:prSet presAssocID="{040B6AF0-FF76-4BC9-ADA0-EB5FFC966E50}" presName="Name56" presStyleLbl="parChTrans1D2" presStyleIdx="5" presStyleCnt="6"/>
      <dgm:spPr/>
      <dgm:t>
        <a:bodyPr/>
        <a:lstStyle/>
        <a:p>
          <a:endParaRPr lang="ru-RU"/>
        </a:p>
      </dgm:t>
    </dgm:pt>
    <dgm:pt modelId="{CE42388B-A8DB-4F6F-8428-64B8CED40E4C}" type="pres">
      <dgm:prSet presAssocID="{C6ABBBD5-4877-4335-BBDA-A76229EBA01E}" presName="text0" presStyleLbl="node1" presStyleIdx="6" presStyleCnt="7" custScaleX="136432" custRadScaleRad="127208" custRadScaleInc="-8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B6E17D-AD47-48C8-8B67-4AD294E28110}" srcId="{55252617-7FBC-4737-9776-CA78264D6893}" destId="{55BA2A40-A964-4919-8B22-2C9ADA74C2A5}" srcOrd="0" destOrd="0" parTransId="{E84BF99E-99FC-4833-9302-17C707522AD9}" sibTransId="{5B21D7E9-9A0C-4685-92B0-E51740205FD1}"/>
    <dgm:cxn modelId="{8145CD3A-FB89-4DD7-AA0E-051A08FC2198}" srcId="{55BA2A40-A964-4919-8B22-2C9ADA74C2A5}" destId="{3CEE83AD-748F-409A-BAF8-832F90A4825A}" srcOrd="4" destOrd="0" parTransId="{ED645DBD-1F79-4604-9476-7EF640237CA1}" sibTransId="{A8717381-EC8E-4CF7-9246-67603AD2B689}"/>
    <dgm:cxn modelId="{0598B251-5EE2-4FA0-94B3-88E4853DCAFB}" type="presOf" srcId="{55BA2A40-A964-4919-8B22-2C9ADA74C2A5}" destId="{10703F81-255E-48A1-B4E1-F9188D71CA09}" srcOrd="0" destOrd="0" presId="urn:microsoft.com/office/officeart/2008/layout/RadialCluster"/>
    <dgm:cxn modelId="{8448A68F-2A9B-48B7-A358-C454E9DECFFE}" srcId="{55BA2A40-A964-4919-8B22-2C9ADA74C2A5}" destId="{30C196F2-75F9-4FBF-A579-999AB4C2488C}" srcOrd="2" destOrd="0" parTransId="{6064ED4C-BB61-4714-BF3B-D246E77FA37F}" sibTransId="{4C291D8E-FA38-4217-9A0B-0A13F3D33495}"/>
    <dgm:cxn modelId="{F465F3D8-1E60-4F68-8FDD-284592898DD7}" type="presOf" srcId="{302E5FE2-505E-4D72-B432-EB1BC2744CED}" destId="{4409E569-71A0-41F5-B5D5-9D0B5C028D6B}" srcOrd="0" destOrd="0" presId="urn:microsoft.com/office/officeart/2008/layout/RadialCluster"/>
    <dgm:cxn modelId="{7348C04A-424D-4356-BBEC-1D1EA9A177F4}" type="presOf" srcId="{30C196F2-75F9-4FBF-A579-999AB4C2488C}" destId="{4C02BD81-9786-47FC-A5FD-C28481A6F35A}" srcOrd="0" destOrd="0" presId="urn:microsoft.com/office/officeart/2008/layout/RadialCluster"/>
    <dgm:cxn modelId="{3249B60D-8971-48E5-A411-06663B0A1EB3}" type="presOf" srcId="{9D1E5303-CE86-4E83-9363-599768F040D7}" destId="{6859F79E-DA59-4403-B1D4-3144AEC84351}" srcOrd="0" destOrd="0" presId="urn:microsoft.com/office/officeart/2008/layout/RadialCluster"/>
    <dgm:cxn modelId="{305F345A-1AEE-4E56-B5C3-1E32B0F8E34F}" type="presOf" srcId="{ED645DBD-1F79-4604-9476-7EF640237CA1}" destId="{0D00D850-C20F-4DA0-9A29-615E283D4355}" srcOrd="0" destOrd="0" presId="urn:microsoft.com/office/officeart/2008/layout/RadialCluster"/>
    <dgm:cxn modelId="{60FAF0E7-FD80-4CFB-AC46-4218329E96D9}" type="presOf" srcId="{18872363-D204-4286-A4ED-D84B11F907B2}" destId="{9CFA113A-BEA0-42FD-B0D2-980E0FAD1EE1}" srcOrd="0" destOrd="0" presId="urn:microsoft.com/office/officeart/2008/layout/RadialCluster"/>
    <dgm:cxn modelId="{7BCB69C1-D8D0-4B8F-8A95-0ED94E2EAE1A}" type="presOf" srcId="{6064ED4C-BB61-4714-BF3B-D246E77FA37F}" destId="{F341BDCB-41E1-4697-A0E3-46A168EBD418}" srcOrd="0" destOrd="0" presId="urn:microsoft.com/office/officeart/2008/layout/RadialCluster"/>
    <dgm:cxn modelId="{28BF8169-7A89-44AB-9D54-A933B78D2ABE}" type="presOf" srcId="{C6ABBBD5-4877-4335-BBDA-A76229EBA01E}" destId="{CE42388B-A8DB-4F6F-8428-64B8CED40E4C}" srcOrd="0" destOrd="0" presId="urn:microsoft.com/office/officeart/2008/layout/RadialCluster"/>
    <dgm:cxn modelId="{05B234C1-A9B1-4052-8BE2-1E0F17FEE6EA}" type="presOf" srcId="{3CEE83AD-748F-409A-BAF8-832F90A4825A}" destId="{83E884DB-7949-47FD-8CF5-30BFD5F810BC}" srcOrd="0" destOrd="0" presId="urn:microsoft.com/office/officeart/2008/layout/RadialCluster"/>
    <dgm:cxn modelId="{848AA5AD-87B4-4A5E-AA89-51419B9E96F9}" srcId="{55BA2A40-A964-4919-8B22-2C9ADA74C2A5}" destId="{9D1E5303-CE86-4E83-9363-599768F040D7}" srcOrd="1" destOrd="0" parTransId="{A865C883-D321-4CE1-BA70-54B0894EEAFB}" sibTransId="{D9D4BF0E-B249-4DC7-B4DB-667067641075}"/>
    <dgm:cxn modelId="{DD166866-ABF7-4900-84A1-EC433017B1A1}" srcId="{55BA2A40-A964-4919-8B22-2C9ADA74C2A5}" destId="{7C03ADBC-ED6E-41CA-BA55-AC60BDFC7980}" srcOrd="3" destOrd="0" parTransId="{18872363-D204-4286-A4ED-D84B11F907B2}" sibTransId="{DE53E460-3B9B-49A8-8A89-2E38BF6D3662}"/>
    <dgm:cxn modelId="{123FDBC2-D788-496D-88E3-9D94B9123AC0}" srcId="{55BA2A40-A964-4919-8B22-2C9ADA74C2A5}" destId="{302E5FE2-505E-4D72-B432-EB1BC2744CED}" srcOrd="0" destOrd="0" parTransId="{54105FCD-E408-4894-A3B5-E5FD01450632}" sibTransId="{6B818D99-E828-4D4D-A1CA-FFB69D4E1D92}"/>
    <dgm:cxn modelId="{D0E221B5-0A4F-407F-B417-33317BEBBC4E}" type="presOf" srcId="{7C03ADBC-ED6E-41CA-BA55-AC60BDFC7980}" destId="{B54464C8-5622-45B2-BB94-0D1931703927}" srcOrd="0" destOrd="0" presId="urn:microsoft.com/office/officeart/2008/layout/RadialCluster"/>
    <dgm:cxn modelId="{A8747D4E-353A-40E6-BF82-8E85380FD77E}" type="presOf" srcId="{040B6AF0-FF76-4BC9-ADA0-EB5FFC966E50}" destId="{C8030C6B-DDCB-414B-A23C-02FEABFB59AE}" srcOrd="0" destOrd="0" presId="urn:microsoft.com/office/officeart/2008/layout/RadialCluster"/>
    <dgm:cxn modelId="{7E907884-E252-4DF0-AD14-F80F89E66F01}" type="presOf" srcId="{55252617-7FBC-4737-9776-CA78264D6893}" destId="{6C8AB28F-41C2-4D42-A546-6B7EC9FBCA17}" srcOrd="0" destOrd="0" presId="urn:microsoft.com/office/officeart/2008/layout/RadialCluster"/>
    <dgm:cxn modelId="{77279D7D-BDCC-40B5-A2E5-96340630E6A2}" type="presOf" srcId="{A865C883-D321-4CE1-BA70-54B0894EEAFB}" destId="{E10D1609-0632-4892-BD84-4D70C2245F6D}" srcOrd="0" destOrd="0" presId="urn:microsoft.com/office/officeart/2008/layout/RadialCluster"/>
    <dgm:cxn modelId="{94712E8B-78EB-4138-8C13-B8C543C3BF31}" type="presOf" srcId="{54105FCD-E408-4894-A3B5-E5FD01450632}" destId="{584B40C0-D12E-4314-9DC6-D7C8A496ABD1}" srcOrd="0" destOrd="0" presId="urn:microsoft.com/office/officeart/2008/layout/RadialCluster"/>
    <dgm:cxn modelId="{9883868E-7DB7-4CF0-B325-C30B96AE4809}" srcId="{55BA2A40-A964-4919-8B22-2C9ADA74C2A5}" destId="{C6ABBBD5-4877-4335-BBDA-A76229EBA01E}" srcOrd="5" destOrd="0" parTransId="{040B6AF0-FF76-4BC9-ADA0-EB5FFC966E50}" sibTransId="{069D9C9B-0529-44E3-B4CF-28036887B8FD}"/>
    <dgm:cxn modelId="{24939EB0-8438-4973-B924-517B4C8B8487}" type="presParOf" srcId="{6C8AB28F-41C2-4D42-A546-6B7EC9FBCA17}" destId="{D25ACFB4-5FA5-40AF-8485-26208F9F454E}" srcOrd="0" destOrd="0" presId="urn:microsoft.com/office/officeart/2008/layout/RadialCluster"/>
    <dgm:cxn modelId="{AD1C415F-8C49-4705-BAA9-AC00ADA12117}" type="presParOf" srcId="{D25ACFB4-5FA5-40AF-8485-26208F9F454E}" destId="{10703F81-255E-48A1-B4E1-F9188D71CA09}" srcOrd="0" destOrd="0" presId="urn:microsoft.com/office/officeart/2008/layout/RadialCluster"/>
    <dgm:cxn modelId="{D9FDA473-A57B-427C-A5E8-8CB806441D72}" type="presParOf" srcId="{D25ACFB4-5FA5-40AF-8485-26208F9F454E}" destId="{584B40C0-D12E-4314-9DC6-D7C8A496ABD1}" srcOrd="1" destOrd="0" presId="urn:microsoft.com/office/officeart/2008/layout/RadialCluster"/>
    <dgm:cxn modelId="{39F4F9BA-947B-47F1-A52A-01484DB6E492}" type="presParOf" srcId="{D25ACFB4-5FA5-40AF-8485-26208F9F454E}" destId="{4409E569-71A0-41F5-B5D5-9D0B5C028D6B}" srcOrd="2" destOrd="0" presId="urn:microsoft.com/office/officeart/2008/layout/RadialCluster"/>
    <dgm:cxn modelId="{7CDB21EC-2091-4B72-B9B0-A41C97AB0564}" type="presParOf" srcId="{D25ACFB4-5FA5-40AF-8485-26208F9F454E}" destId="{E10D1609-0632-4892-BD84-4D70C2245F6D}" srcOrd="3" destOrd="0" presId="urn:microsoft.com/office/officeart/2008/layout/RadialCluster"/>
    <dgm:cxn modelId="{EF35595E-9E5A-4022-BFEE-9A885F1457E3}" type="presParOf" srcId="{D25ACFB4-5FA5-40AF-8485-26208F9F454E}" destId="{6859F79E-DA59-4403-B1D4-3144AEC84351}" srcOrd="4" destOrd="0" presId="urn:microsoft.com/office/officeart/2008/layout/RadialCluster"/>
    <dgm:cxn modelId="{DC909C07-196B-47C1-A3D1-66C758D3C0DD}" type="presParOf" srcId="{D25ACFB4-5FA5-40AF-8485-26208F9F454E}" destId="{F341BDCB-41E1-4697-A0E3-46A168EBD418}" srcOrd="5" destOrd="0" presId="urn:microsoft.com/office/officeart/2008/layout/RadialCluster"/>
    <dgm:cxn modelId="{E4B33A7A-69CF-4B3D-962F-314C2833177A}" type="presParOf" srcId="{D25ACFB4-5FA5-40AF-8485-26208F9F454E}" destId="{4C02BD81-9786-47FC-A5FD-C28481A6F35A}" srcOrd="6" destOrd="0" presId="urn:microsoft.com/office/officeart/2008/layout/RadialCluster"/>
    <dgm:cxn modelId="{DDDD8582-5F6F-460E-A1D4-0963334116C9}" type="presParOf" srcId="{D25ACFB4-5FA5-40AF-8485-26208F9F454E}" destId="{9CFA113A-BEA0-42FD-B0D2-980E0FAD1EE1}" srcOrd="7" destOrd="0" presId="urn:microsoft.com/office/officeart/2008/layout/RadialCluster"/>
    <dgm:cxn modelId="{97EF3421-534C-45EF-8B73-47D3C0E9E076}" type="presParOf" srcId="{D25ACFB4-5FA5-40AF-8485-26208F9F454E}" destId="{B54464C8-5622-45B2-BB94-0D1931703927}" srcOrd="8" destOrd="0" presId="urn:microsoft.com/office/officeart/2008/layout/RadialCluster"/>
    <dgm:cxn modelId="{16DBC416-63FE-481D-9B0A-CBFE94FD34F5}" type="presParOf" srcId="{D25ACFB4-5FA5-40AF-8485-26208F9F454E}" destId="{0D00D850-C20F-4DA0-9A29-615E283D4355}" srcOrd="9" destOrd="0" presId="urn:microsoft.com/office/officeart/2008/layout/RadialCluster"/>
    <dgm:cxn modelId="{EA524A01-E143-43B7-BFBF-1B8A65F19CA5}" type="presParOf" srcId="{D25ACFB4-5FA5-40AF-8485-26208F9F454E}" destId="{83E884DB-7949-47FD-8CF5-30BFD5F810BC}" srcOrd="10" destOrd="0" presId="urn:microsoft.com/office/officeart/2008/layout/RadialCluster"/>
    <dgm:cxn modelId="{D1D1BBC6-1C1D-4B34-9DD1-BC2E3C1212EA}" type="presParOf" srcId="{D25ACFB4-5FA5-40AF-8485-26208F9F454E}" destId="{C8030C6B-DDCB-414B-A23C-02FEABFB59AE}" srcOrd="11" destOrd="0" presId="urn:microsoft.com/office/officeart/2008/layout/RadialCluster"/>
    <dgm:cxn modelId="{5862F40E-0930-411A-B53E-92C6765B92A6}" type="presParOf" srcId="{D25ACFB4-5FA5-40AF-8485-26208F9F454E}" destId="{CE42388B-A8DB-4F6F-8428-64B8CED40E4C}" srcOrd="12" destOrd="0" presId="urn:microsoft.com/office/officeart/2008/layout/RadialCluster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AA6716-4DD7-473C-BE64-95E6B89ADFAE}">
      <dsp:nvSpPr>
        <dsp:cNvPr id="0" name=""/>
        <dsp:cNvSpPr/>
      </dsp:nvSpPr>
      <dsp:spPr>
        <a:xfrm>
          <a:off x="1278871" y="117848"/>
          <a:ext cx="8858418" cy="13248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Көшбасшылық-бұл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топ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мүшелерінің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мінез-құлқына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адамның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беделінің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әсерінен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құрылған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топтағы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табиғи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әлеуметтік-психологиялық</a:t>
          </a:r>
          <a:r>
            <a:rPr lang="ru-RU" sz="2400" b="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процесс.</a:t>
          </a:r>
          <a:endParaRPr lang="ru-RU" sz="2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7674" y="156651"/>
        <a:ext cx="8780812" cy="1247237"/>
      </dsp:txXfrm>
    </dsp:sp>
    <dsp:sp modelId="{02FDFF05-6370-47F5-97B2-4ED5E5586B9E}">
      <dsp:nvSpPr>
        <dsp:cNvPr id="0" name=""/>
        <dsp:cNvSpPr/>
      </dsp:nvSpPr>
      <dsp:spPr>
        <a:xfrm rot="1944120">
          <a:off x="7033429" y="1740374"/>
          <a:ext cx="865665" cy="311514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7126883" y="1802677"/>
        <a:ext cx="678757" cy="186908"/>
      </dsp:txXfrm>
    </dsp:sp>
    <dsp:sp modelId="{DA4150A0-D1D6-4C17-ABEF-A740D2B151CA}">
      <dsp:nvSpPr>
        <dsp:cNvPr id="0" name=""/>
        <dsp:cNvSpPr/>
      </dsp:nvSpPr>
      <dsp:spPr>
        <a:xfrm>
          <a:off x="7004046" y="2349572"/>
          <a:ext cx="3755706" cy="8900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100" kern="1200" dirty="0"/>
            <a:t>ЖҮЙЕНІ РЕТТЕУ ҚҰРАЛЫ</a:t>
          </a:r>
          <a:endParaRPr lang="ru-RU" sz="2100" kern="1200" dirty="0"/>
        </a:p>
      </dsp:txBody>
      <dsp:txXfrm>
        <a:off x="7030114" y="2375640"/>
        <a:ext cx="3703570" cy="837905"/>
      </dsp:txXfrm>
    </dsp:sp>
    <dsp:sp modelId="{828200CB-9994-4487-8A77-33E60841807D}">
      <dsp:nvSpPr>
        <dsp:cNvPr id="0" name=""/>
        <dsp:cNvSpPr/>
      </dsp:nvSpPr>
      <dsp:spPr>
        <a:xfrm rot="5283734">
          <a:off x="8198211" y="3669557"/>
          <a:ext cx="865665" cy="311514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8291665" y="3731860"/>
        <a:ext cx="678757" cy="186908"/>
      </dsp:txXfrm>
    </dsp:sp>
    <dsp:sp modelId="{5811EB77-8908-487B-96B3-BA37623EEA6F}">
      <dsp:nvSpPr>
        <dsp:cNvPr id="0" name=""/>
        <dsp:cNvSpPr/>
      </dsp:nvSpPr>
      <dsp:spPr>
        <a:xfrm>
          <a:off x="6516969" y="4321075"/>
          <a:ext cx="4875555" cy="125329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 err="1"/>
            <a:t>жеке</a:t>
          </a:r>
          <a:r>
            <a:rPr lang="ru-RU" sz="2100" kern="1200" dirty="0"/>
            <a:t> </a:t>
          </a:r>
          <a:r>
            <a:rPr lang="ru-RU" sz="2100" kern="1200" dirty="0" err="1"/>
            <a:t>тұлғаға</a:t>
          </a:r>
          <a:r>
            <a:rPr lang="ru-RU" sz="2100" kern="1200" dirty="0"/>
            <a:t> да, </a:t>
          </a:r>
          <a:r>
            <a:rPr lang="ru-RU" sz="2100" kern="1200" dirty="0" err="1"/>
            <a:t>топқа</a:t>
          </a:r>
          <a:r>
            <a:rPr lang="ru-RU" sz="2100" kern="1200" dirty="0"/>
            <a:t> да </a:t>
          </a:r>
          <a:r>
            <a:rPr lang="ru-RU" sz="2100" kern="1200" dirty="0" err="1"/>
            <a:t>әсер</a:t>
          </a:r>
          <a:r>
            <a:rPr lang="ru-RU" sz="2100" kern="1200" dirty="0"/>
            <a:t> </a:t>
          </a:r>
          <a:r>
            <a:rPr lang="ru-RU" sz="2100" kern="1200" dirty="0" err="1"/>
            <a:t>ету</a:t>
          </a:r>
          <a:r>
            <a:rPr lang="ru-RU" sz="2100" kern="1200" dirty="0"/>
            <a:t> </a:t>
          </a:r>
          <a:r>
            <a:rPr lang="ru-RU" sz="2100" kern="1200" dirty="0" err="1"/>
            <a:t>қабілетілігі</a:t>
          </a:r>
          <a:r>
            <a:rPr lang="ru-RU" sz="2100" kern="1200" dirty="0"/>
            <a:t>, </a:t>
          </a:r>
          <a:r>
            <a:rPr lang="ru-RU" sz="2100" kern="1200" dirty="0" err="1"/>
            <a:t>ұйымның</a:t>
          </a:r>
          <a:r>
            <a:rPr lang="ru-RU" sz="2100" kern="1200" dirty="0"/>
            <a:t> </a:t>
          </a:r>
          <a:r>
            <a:rPr lang="ru-RU" sz="2100" kern="1200" dirty="0" err="1"/>
            <a:t>мақсаттарына</a:t>
          </a:r>
          <a:r>
            <a:rPr lang="ru-RU" sz="2100" kern="1200" dirty="0"/>
            <a:t> </a:t>
          </a:r>
          <a:r>
            <a:rPr lang="ru-RU" sz="2100" kern="1200" dirty="0" err="1"/>
            <a:t>жету</a:t>
          </a:r>
          <a:r>
            <a:rPr lang="ru-RU" sz="2100" kern="1200" dirty="0"/>
            <a:t> </a:t>
          </a:r>
          <a:r>
            <a:rPr lang="ru-RU" sz="2100" kern="1200" dirty="0" err="1"/>
            <a:t>үшін</a:t>
          </a:r>
          <a:r>
            <a:rPr lang="ru-RU" sz="2100" kern="1200" dirty="0"/>
            <a:t> </a:t>
          </a:r>
          <a:r>
            <a:rPr lang="ru-RU" sz="2100" kern="1200" dirty="0" err="1"/>
            <a:t>күш</a:t>
          </a:r>
          <a:r>
            <a:rPr lang="ru-RU" sz="2100" kern="1200" dirty="0"/>
            <a:t> -</a:t>
          </a:r>
          <a:r>
            <a:rPr lang="ru-RU" sz="2100" kern="1200" dirty="0" err="1"/>
            <a:t>жігерін</a:t>
          </a:r>
          <a:r>
            <a:rPr lang="ru-RU" sz="2100" kern="1200" dirty="0"/>
            <a:t> </a:t>
          </a:r>
          <a:r>
            <a:rPr lang="ru-RU" sz="2100" kern="1200" dirty="0" err="1"/>
            <a:t>бағыттауы</a:t>
          </a:r>
          <a:endParaRPr lang="ru-RU" sz="2100" kern="1200" dirty="0"/>
        </a:p>
      </dsp:txBody>
      <dsp:txXfrm>
        <a:off x="6553677" y="4357783"/>
        <a:ext cx="4802139" cy="1179877"/>
      </dsp:txXfrm>
    </dsp:sp>
    <dsp:sp modelId="{FDD93CE2-70FD-41D9-809C-B1F12FBFACD5}">
      <dsp:nvSpPr>
        <dsp:cNvPr id="0" name=""/>
        <dsp:cNvSpPr/>
      </dsp:nvSpPr>
      <dsp:spPr>
        <a:xfrm rot="10785414">
          <a:off x="5035341" y="4806758"/>
          <a:ext cx="865665" cy="311514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 rot="10800000">
        <a:off x="5128795" y="4869061"/>
        <a:ext cx="678757" cy="186908"/>
      </dsp:txXfrm>
    </dsp:sp>
    <dsp:sp modelId="{756343E7-8EE7-4519-BA7C-1E6C467D4B91}">
      <dsp:nvSpPr>
        <dsp:cNvPr id="0" name=""/>
        <dsp:cNvSpPr/>
      </dsp:nvSpPr>
      <dsp:spPr>
        <a:xfrm>
          <a:off x="29464" y="4321951"/>
          <a:ext cx="4389913" cy="13086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100" kern="1200" dirty="0"/>
            <a:t>ТОПТЫҢ БІРЛІГІН САҚТАУШЫ АДАМ</a:t>
          </a:r>
          <a:endParaRPr lang="ru-RU" sz="2100" kern="1200" dirty="0"/>
        </a:p>
      </dsp:txBody>
      <dsp:txXfrm>
        <a:off x="67793" y="4360280"/>
        <a:ext cx="4313255" cy="1231996"/>
      </dsp:txXfrm>
    </dsp:sp>
    <dsp:sp modelId="{E0A368DF-10C8-4327-8091-35E376576A45}">
      <dsp:nvSpPr>
        <dsp:cNvPr id="0" name=""/>
        <dsp:cNvSpPr/>
      </dsp:nvSpPr>
      <dsp:spPr>
        <a:xfrm rot="16347253">
          <a:off x="2073424" y="3519688"/>
          <a:ext cx="865665" cy="311514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2166878" y="3581991"/>
        <a:ext cx="678757" cy="186908"/>
      </dsp:txXfrm>
    </dsp:sp>
    <dsp:sp modelId="{A7FBF8C0-5906-4F06-9C6D-A77B48BC4D77}">
      <dsp:nvSpPr>
        <dsp:cNvPr id="0" name=""/>
        <dsp:cNvSpPr/>
      </dsp:nvSpPr>
      <dsp:spPr>
        <a:xfrm>
          <a:off x="250895" y="2198858"/>
          <a:ext cx="4146985" cy="89004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100" kern="1200" dirty="0"/>
            <a:t>КӨШБАСШЫ + МАҚСАТ + ТОП</a:t>
          </a:r>
          <a:endParaRPr lang="ru-RU" sz="2100" kern="1200" dirty="0"/>
        </a:p>
      </dsp:txBody>
      <dsp:txXfrm>
        <a:off x="276963" y="2224926"/>
        <a:ext cx="4094849" cy="837905"/>
      </dsp:txXfrm>
    </dsp:sp>
    <dsp:sp modelId="{D777E4AD-B1D9-4478-A2FB-6EB5729BD7AE}">
      <dsp:nvSpPr>
        <dsp:cNvPr id="0" name=""/>
        <dsp:cNvSpPr/>
      </dsp:nvSpPr>
      <dsp:spPr>
        <a:xfrm rot="19869342">
          <a:off x="3386037" y="1665018"/>
          <a:ext cx="865665" cy="311514"/>
        </a:xfrm>
        <a:prstGeom prst="left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300" kern="1200"/>
        </a:p>
      </dsp:txBody>
      <dsp:txXfrm>
        <a:off x="3479491" y="1727321"/>
        <a:ext cx="678757" cy="1869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03F81-255E-48A1-B4E1-F9188D71CA09}">
      <dsp:nvSpPr>
        <dsp:cNvPr id="0" name=""/>
        <dsp:cNvSpPr/>
      </dsp:nvSpPr>
      <dsp:spPr>
        <a:xfrm>
          <a:off x="2670726" y="1896533"/>
          <a:ext cx="2717792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мотиваторлар</a:t>
          </a:r>
          <a:endParaRPr lang="ru-RU" sz="2800" kern="1200" dirty="0"/>
        </a:p>
      </dsp:txBody>
      <dsp:txXfrm>
        <a:off x="2750081" y="1975888"/>
        <a:ext cx="2559082" cy="1466890"/>
      </dsp:txXfrm>
    </dsp:sp>
    <dsp:sp modelId="{584B40C0-D12E-4314-9DC6-D7C8A496ABD1}">
      <dsp:nvSpPr>
        <dsp:cNvPr id="0" name=""/>
        <dsp:cNvSpPr/>
      </dsp:nvSpPr>
      <dsp:spPr>
        <a:xfrm rot="16200000">
          <a:off x="3626164" y="1493075"/>
          <a:ext cx="8069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6915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9E569-71A0-41F5-B5D5-9D0B5C028D6B}">
      <dsp:nvSpPr>
        <dsp:cNvPr id="0" name=""/>
        <dsp:cNvSpPr/>
      </dsp:nvSpPr>
      <dsp:spPr>
        <a:xfrm>
          <a:off x="3157042" y="465"/>
          <a:ext cx="1745159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300" kern="1200" dirty="0"/>
            <a:t>Қауіпсіздік</a:t>
          </a:r>
          <a:endParaRPr lang="ru-RU" sz="2300" kern="1200" dirty="0"/>
        </a:p>
      </dsp:txBody>
      <dsp:txXfrm>
        <a:off x="3210210" y="53633"/>
        <a:ext cx="1638823" cy="982816"/>
      </dsp:txXfrm>
    </dsp:sp>
    <dsp:sp modelId="{E10D1609-0632-4892-BD84-4D70C2245F6D}">
      <dsp:nvSpPr>
        <dsp:cNvPr id="0" name=""/>
        <dsp:cNvSpPr/>
      </dsp:nvSpPr>
      <dsp:spPr>
        <a:xfrm rot="19943280">
          <a:off x="5363892" y="1898345"/>
          <a:ext cx="4324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2430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9F79E-DA59-4403-B1D4-3144AEC84351}">
      <dsp:nvSpPr>
        <dsp:cNvPr id="0" name=""/>
        <dsp:cNvSpPr/>
      </dsp:nvSpPr>
      <dsp:spPr>
        <a:xfrm>
          <a:off x="5771697" y="892092"/>
          <a:ext cx="1382133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500" kern="1200" dirty="0"/>
            <a:t>Әлеуметтік қоғамға деген қажеттілік</a:t>
          </a:r>
          <a:endParaRPr lang="ru-RU" sz="1500" kern="1200" dirty="0"/>
        </a:p>
      </dsp:txBody>
      <dsp:txXfrm>
        <a:off x="5824865" y="945260"/>
        <a:ext cx="1275797" cy="982816"/>
      </dsp:txXfrm>
    </dsp:sp>
    <dsp:sp modelId="{F341BDCB-41E1-4697-A0E3-46A168EBD418}">
      <dsp:nvSpPr>
        <dsp:cNvPr id="0" name=""/>
        <dsp:cNvSpPr/>
      </dsp:nvSpPr>
      <dsp:spPr>
        <a:xfrm rot="1685610">
          <a:off x="5342124" y="3620149"/>
          <a:ext cx="7875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542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2BD81-9786-47FC-A5FD-C28481A6F35A}">
      <dsp:nvSpPr>
        <dsp:cNvPr id="0" name=""/>
        <dsp:cNvSpPr/>
      </dsp:nvSpPr>
      <dsp:spPr>
        <a:xfrm>
          <a:off x="6083272" y="3551702"/>
          <a:ext cx="1089152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/>
            <a:t>Сый-құрметке қажеттілік</a:t>
          </a:r>
          <a:endParaRPr lang="ru-RU" sz="1400" kern="1200" dirty="0"/>
        </a:p>
      </dsp:txBody>
      <dsp:txXfrm>
        <a:off x="6136440" y="3604870"/>
        <a:ext cx="982816" cy="982816"/>
      </dsp:txXfrm>
    </dsp:sp>
    <dsp:sp modelId="{9CFA113A-BEA0-42FD-B0D2-980E0FAD1EE1}">
      <dsp:nvSpPr>
        <dsp:cNvPr id="0" name=""/>
        <dsp:cNvSpPr/>
      </dsp:nvSpPr>
      <dsp:spPr>
        <a:xfrm rot="5400000">
          <a:off x="3626164" y="3925591"/>
          <a:ext cx="8069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6915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464C8-5622-45B2-BB94-0D1931703927}">
      <dsp:nvSpPr>
        <dsp:cNvPr id="0" name=""/>
        <dsp:cNvSpPr/>
      </dsp:nvSpPr>
      <dsp:spPr>
        <a:xfrm>
          <a:off x="2806700" y="4329049"/>
          <a:ext cx="2445843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Өзін-өзі дамытуға қажеттілік</a:t>
          </a:r>
          <a:endParaRPr lang="ru-RU" sz="2000" kern="1200" dirty="0"/>
        </a:p>
      </dsp:txBody>
      <dsp:txXfrm>
        <a:off x="2859868" y="4382217"/>
        <a:ext cx="2339507" cy="982816"/>
      </dsp:txXfrm>
    </dsp:sp>
    <dsp:sp modelId="{0D00D850-C20F-4DA0-9A29-615E283D4355}">
      <dsp:nvSpPr>
        <dsp:cNvPr id="0" name=""/>
        <dsp:cNvSpPr/>
      </dsp:nvSpPr>
      <dsp:spPr>
        <a:xfrm rot="9139302">
          <a:off x="2214614" y="3534475"/>
          <a:ext cx="4837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791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884DB-7949-47FD-8CF5-30BFD5F810BC}">
      <dsp:nvSpPr>
        <dsp:cNvPr id="0" name=""/>
        <dsp:cNvSpPr/>
      </dsp:nvSpPr>
      <dsp:spPr>
        <a:xfrm>
          <a:off x="286472" y="3615204"/>
          <a:ext cx="1955823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/>
            <a:t>Қызығушылық</a:t>
          </a:r>
          <a:endParaRPr lang="ru-RU" sz="1800" kern="1200" dirty="0"/>
        </a:p>
      </dsp:txBody>
      <dsp:txXfrm>
        <a:off x="339640" y="3668372"/>
        <a:ext cx="1849487" cy="982816"/>
      </dsp:txXfrm>
    </dsp:sp>
    <dsp:sp modelId="{C8030C6B-DDCB-414B-A23C-02FEABFB59AE}">
      <dsp:nvSpPr>
        <dsp:cNvPr id="0" name=""/>
        <dsp:cNvSpPr/>
      </dsp:nvSpPr>
      <dsp:spPr>
        <a:xfrm rot="12451950">
          <a:off x="2309565" y="1912472"/>
          <a:ext cx="3828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2839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2388B-A8DB-4F6F-8428-64B8CED40E4C}">
      <dsp:nvSpPr>
        <dsp:cNvPr id="0" name=""/>
        <dsp:cNvSpPr/>
      </dsp:nvSpPr>
      <dsp:spPr>
        <a:xfrm>
          <a:off x="845291" y="892108"/>
          <a:ext cx="1485951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Физиологиялық</a:t>
          </a:r>
          <a:endParaRPr lang="ru-RU" sz="2000" kern="1200" dirty="0"/>
        </a:p>
      </dsp:txBody>
      <dsp:txXfrm>
        <a:off x="898459" y="945276"/>
        <a:ext cx="1379615" cy="9828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5A069-BE87-47F1-866F-8C73A2EE2292}">
      <dsp:nvSpPr>
        <dsp:cNvPr id="0" name=""/>
        <dsp:cNvSpPr/>
      </dsp:nvSpPr>
      <dsp:spPr>
        <a:xfrm>
          <a:off x="2987179" y="448696"/>
          <a:ext cx="4598491" cy="4340001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Билікті қолдану және шешім шығару</a:t>
          </a:r>
          <a:endParaRPr lang="ru-RU" sz="2000" kern="1200" dirty="0"/>
        </a:p>
      </dsp:txBody>
      <dsp:txXfrm>
        <a:off x="5487335" y="1249529"/>
        <a:ext cx="1560202" cy="1446667"/>
      </dsp:txXfrm>
    </dsp:sp>
    <dsp:sp modelId="{7243FE38-6389-4EFC-9D74-51EB70FCBA19}">
      <dsp:nvSpPr>
        <dsp:cNvPr id="0" name=""/>
        <dsp:cNvSpPr/>
      </dsp:nvSpPr>
      <dsp:spPr>
        <a:xfrm>
          <a:off x="2915471" y="-78887"/>
          <a:ext cx="4673617" cy="533867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Адамдармен және топтармен жұмыс</a:t>
          </a:r>
          <a:endParaRPr lang="ru-RU" sz="2000" kern="1200" dirty="0"/>
        </a:p>
      </dsp:txBody>
      <dsp:txXfrm>
        <a:off x="4195151" y="3289564"/>
        <a:ext cx="2114255" cy="1652448"/>
      </dsp:txXfrm>
    </dsp:sp>
    <dsp:sp modelId="{1BABCC97-57E6-4988-AEFB-5A329426754D}">
      <dsp:nvSpPr>
        <dsp:cNvPr id="0" name=""/>
        <dsp:cNvSpPr/>
      </dsp:nvSpPr>
      <dsp:spPr>
        <a:xfrm>
          <a:off x="2784815" y="413333"/>
          <a:ext cx="5035963" cy="4340001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/>
            <a:t>Ұйымдасытрушылық құрылым.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/>
            <a:t>Нұсқаулықтар.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/>
            <a:t>Міндеттерді үйлестіру аймақтары.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400" kern="1200" dirty="0"/>
            <a:t>Ақпараттық құрылымдар.</a:t>
          </a:r>
        </a:p>
      </dsp:txBody>
      <dsp:txXfrm>
        <a:off x="3324382" y="1265833"/>
        <a:ext cx="1708630" cy="14466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8EFE5-55D3-42DC-A2A8-301805001E9F}">
      <dsp:nvSpPr>
        <dsp:cNvPr id="0" name=""/>
        <dsp:cNvSpPr/>
      </dsp:nvSpPr>
      <dsp:spPr>
        <a:xfrm>
          <a:off x="0" y="36257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C909D-4EBB-46CD-B949-9C5433F30872}">
      <dsp:nvSpPr>
        <dsp:cNvPr id="0" name=""/>
        <dsp:cNvSpPr/>
      </dsp:nvSpPr>
      <dsp:spPr>
        <a:xfrm>
          <a:off x="406400" y="18545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200" kern="1200" dirty="0"/>
            <a:t>«</a:t>
          </a:r>
          <a:r>
            <a:rPr lang="kk-KZ" sz="1600" kern="1200" dirty="0"/>
            <a:t>СОВЕРЕН» НЕМЕСЕ ПАТРИАРХАЛДЫ БИЛЕУШІ</a:t>
          </a:r>
          <a:endParaRPr lang="ru-RU" sz="1200" kern="1200" dirty="0"/>
        </a:p>
      </dsp:txBody>
      <dsp:txXfrm>
        <a:off x="423693" y="202746"/>
        <a:ext cx="5655014" cy="319654"/>
      </dsp:txXfrm>
    </dsp:sp>
    <dsp:sp modelId="{AF74A209-841E-4E98-BBEE-222AFC661991}">
      <dsp:nvSpPr>
        <dsp:cNvPr id="0" name=""/>
        <dsp:cNvSpPr/>
      </dsp:nvSpPr>
      <dsp:spPr>
        <a:xfrm>
          <a:off x="0" y="90689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06BEC-1429-434A-B6FF-EA004731B1D2}">
      <dsp:nvSpPr>
        <dsp:cNvPr id="0" name=""/>
        <dsp:cNvSpPr/>
      </dsp:nvSpPr>
      <dsp:spPr>
        <a:xfrm>
          <a:off x="406400" y="72977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КӨШ БАСТАУШЫ (ВОЖАК)</a:t>
          </a:r>
          <a:endParaRPr lang="ru-RU" sz="1600" kern="1200" dirty="0"/>
        </a:p>
      </dsp:txBody>
      <dsp:txXfrm>
        <a:off x="423693" y="747066"/>
        <a:ext cx="5655014" cy="319654"/>
      </dsp:txXfrm>
    </dsp:sp>
    <dsp:sp modelId="{7A3A9021-43A8-4E90-BB98-425FA56F8F76}">
      <dsp:nvSpPr>
        <dsp:cNvPr id="0" name=""/>
        <dsp:cNvSpPr/>
      </dsp:nvSpPr>
      <dsp:spPr>
        <a:xfrm>
          <a:off x="0" y="145121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E4DE4-0E8A-4BD0-8EFE-E55B3D6602DB}">
      <dsp:nvSpPr>
        <dsp:cNvPr id="0" name=""/>
        <dsp:cNvSpPr/>
      </dsp:nvSpPr>
      <dsp:spPr>
        <a:xfrm>
          <a:off x="406400" y="127409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ҚАТАЛ БИЛЕУШІ (ТИРАН)</a:t>
          </a:r>
          <a:endParaRPr lang="ru-RU" sz="1600" kern="1200" dirty="0"/>
        </a:p>
      </dsp:txBody>
      <dsp:txXfrm>
        <a:off x="423693" y="1291386"/>
        <a:ext cx="5655014" cy="319654"/>
      </dsp:txXfrm>
    </dsp:sp>
    <dsp:sp modelId="{53709253-FDC9-46D6-A4B5-38AACFD16774}">
      <dsp:nvSpPr>
        <dsp:cNvPr id="0" name=""/>
        <dsp:cNvSpPr/>
      </dsp:nvSpPr>
      <dsp:spPr>
        <a:xfrm>
          <a:off x="0" y="199553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8AAA1-8BD3-4645-AFDA-F1AD83B97734}">
      <dsp:nvSpPr>
        <dsp:cNvPr id="0" name=""/>
        <dsp:cNvSpPr/>
      </dsp:nvSpPr>
      <dsp:spPr>
        <a:xfrm>
          <a:off x="406400" y="181841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ҰЙЫМДАСТЫРУШЫ</a:t>
          </a:r>
          <a:endParaRPr lang="ru-RU" sz="1600" kern="1200" dirty="0"/>
        </a:p>
      </dsp:txBody>
      <dsp:txXfrm>
        <a:off x="423693" y="1835706"/>
        <a:ext cx="5655014" cy="319654"/>
      </dsp:txXfrm>
    </dsp:sp>
    <dsp:sp modelId="{E362A592-A4C8-4087-BED3-0BFF4E113E6B}">
      <dsp:nvSpPr>
        <dsp:cNvPr id="0" name=""/>
        <dsp:cNvSpPr/>
      </dsp:nvSpPr>
      <dsp:spPr>
        <a:xfrm>
          <a:off x="0" y="253985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5B2E0A-98F7-4977-8230-2B5CA7C6682D}">
      <dsp:nvSpPr>
        <dsp:cNvPr id="0" name=""/>
        <dsp:cNvSpPr/>
      </dsp:nvSpPr>
      <dsp:spPr>
        <a:xfrm>
          <a:off x="435148" y="2329835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АЗҒЫРУШЫ</a:t>
          </a:r>
          <a:endParaRPr lang="ru-RU" sz="1600" kern="1200" dirty="0"/>
        </a:p>
      </dsp:txBody>
      <dsp:txXfrm>
        <a:off x="452441" y="2347128"/>
        <a:ext cx="5655014" cy="319654"/>
      </dsp:txXfrm>
    </dsp:sp>
    <dsp:sp modelId="{7A446D7D-F7D0-46B9-B640-95FA059342E2}">
      <dsp:nvSpPr>
        <dsp:cNvPr id="0" name=""/>
        <dsp:cNvSpPr/>
      </dsp:nvSpPr>
      <dsp:spPr>
        <a:xfrm>
          <a:off x="0" y="308417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27D40E-5A4E-4CDF-ACEB-EDA07CC10F15}">
      <dsp:nvSpPr>
        <dsp:cNvPr id="0" name=""/>
        <dsp:cNvSpPr/>
      </dsp:nvSpPr>
      <dsp:spPr>
        <a:xfrm>
          <a:off x="406400" y="290705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БАТЫР</a:t>
          </a:r>
          <a:endParaRPr lang="ru-RU" sz="1600" kern="1200" dirty="0"/>
        </a:p>
      </dsp:txBody>
      <dsp:txXfrm>
        <a:off x="423693" y="2924346"/>
        <a:ext cx="5655014" cy="319654"/>
      </dsp:txXfrm>
    </dsp:sp>
    <dsp:sp modelId="{475FB751-70F5-45DB-8028-8BAEE2456723}">
      <dsp:nvSpPr>
        <dsp:cNvPr id="0" name=""/>
        <dsp:cNvSpPr/>
      </dsp:nvSpPr>
      <dsp:spPr>
        <a:xfrm>
          <a:off x="0" y="362849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E468EC-AEDA-4C5F-BA9A-0F7E1BE5A298}">
      <dsp:nvSpPr>
        <dsp:cNvPr id="0" name=""/>
        <dsp:cNvSpPr/>
      </dsp:nvSpPr>
      <dsp:spPr>
        <a:xfrm>
          <a:off x="406400" y="345137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НАШАР ҮЛГІ</a:t>
          </a:r>
          <a:endParaRPr lang="ru-RU" sz="1600" kern="1200" dirty="0"/>
        </a:p>
      </dsp:txBody>
      <dsp:txXfrm>
        <a:off x="423693" y="3468666"/>
        <a:ext cx="5655014" cy="319654"/>
      </dsp:txXfrm>
    </dsp:sp>
    <dsp:sp modelId="{2FB860B0-92CD-4221-BE55-9E7346F30415}">
      <dsp:nvSpPr>
        <dsp:cNvPr id="0" name=""/>
        <dsp:cNvSpPr/>
      </dsp:nvSpPr>
      <dsp:spPr>
        <a:xfrm>
          <a:off x="0" y="417281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94C0F4-BFE9-46C0-9C65-359F2B288105}">
      <dsp:nvSpPr>
        <dsp:cNvPr id="0" name=""/>
        <dsp:cNvSpPr/>
      </dsp:nvSpPr>
      <dsp:spPr>
        <a:xfrm>
          <a:off x="406400" y="399569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КУМИР</a:t>
          </a:r>
          <a:endParaRPr lang="ru-RU" sz="1600" kern="1200" dirty="0"/>
        </a:p>
      </dsp:txBody>
      <dsp:txXfrm>
        <a:off x="423693" y="4012986"/>
        <a:ext cx="5655014" cy="319654"/>
      </dsp:txXfrm>
    </dsp:sp>
    <dsp:sp modelId="{4A3AEF46-CACC-4DF1-978C-104A44765988}">
      <dsp:nvSpPr>
        <dsp:cNvPr id="0" name=""/>
        <dsp:cNvSpPr/>
      </dsp:nvSpPr>
      <dsp:spPr>
        <a:xfrm>
          <a:off x="0" y="471713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67B7AB-AC86-4BC2-83E8-E22D3BCC66FC}">
      <dsp:nvSpPr>
        <dsp:cNvPr id="0" name=""/>
        <dsp:cNvSpPr/>
      </dsp:nvSpPr>
      <dsp:spPr>
        <a:xfrm>
          <a:off x="406400" y="454001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АЛАСТАТЫЛҒАН, ҚУЫЛҒАН (ИЗГОЙ)</a:t>
          </a:r>
          <a:endParaRPr lang="ru-RU" sz="1600" kern="1200" dirty="0"/>
        </a:p>
      </dsp:txBody>
      <dsp:txXfrm>
        <a:off x="423693" y="4557306"/>
        <a:ext cx="5655014" cy="319654"/>
      </dsp:txXfrm>
    </dsp:sp>
    <dsp:sp modelId="{1E48F993-01A3-4AB5-834A-67B38FA02F6D}">
      <dsp:nvSpPr>
        <dsp:cNvPr id="0" name=""/>
        <dsp:cNvSpPr/>
      </dsp:nvSpPr>
      <dsp:spPr>
        <a:xfrm>
          <a:off x="0" y="5261453"/>
          <a:ext cx="8128000" cy="3024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C1EF1-2858-45AC-AD7E-033932759A0B}">
      <dsp:nvSpPr>
        <dsp:cNvPr id="0" name=""/>
        <dsp:cNvSpPr/>
      </dsp:nvSpPr>
      <dsp:spPr>
        <a:xfrm>
          <a:off x="406400" y="5084333"/>
          <a:ext cx="568960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МАЗАҚ БОЛАТЫН (КОЗЕЛ ОТПУЩЕНИЯ)</a:t>
          </a:r>
          <a:endParaRPr lang="ru-RU" sz="1600" kern="1200" dirty="0"/>
        </a:p>
      </dsp:txBody>
      <dsp:txXfrm>
        <a:off x="423693" y="5101626"/>
        <a:ext cx="565501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8EFE5-55D3-42DC-A2A8-301805001E9F}">
      <dsp:nvSpPr>
        <dsp:cNvPr id="0" name=""/>
        <dsp:cNvSpPr/>
      </dsp:nvSpPr>
      <dsp:spPr>
        <a:xfrm>
          <a:off x="0" y="699713"/>
          <a:ext cx="8128000" cy="108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C909D-4EBB-46CD-B949-9C5433F30872}">
      <dsp:nvSpPr>
        <dsp:cNvPr id="0" name=""/>
        <dsp:cNvSpPr/>
      </dsp:nvSpPr>
      <dsp:spPr>
        <a:xfrm>
          <a:off x="406400" y="65033"/>
          <a:ext cx="6303849" cy="1269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/>
            <a:t>ЭМОЦИОНАЛДЫ – одан  топ мүшелері жанашырлықты көре алады.</a:t>
          </a:r>
          <a:r>
            <a:rPr lang="kk-KZ" sz="1600" kern="1200" dirty="0"/>
            <a:t>		</a:t>
          </a:r>
          <a:endParaRPr lang="ru-RU" sz="1600" kern="1200" dirty="0"/>
        </a:p>
      </dsp:txBody>
      <dsp:txXfrm>
        <a:off x="468365" y="126998"/>
        <a:ext cx="6179919" cy="1145430"/>
      </dsp:txXfrm>
    </dsp:sp>
    <dsp:sp modelId="{AF74A209-841E-4E98-BBEE-222AFC661991}">
      <dsp:nvSpPr>
        <dsp:cNvPr id="0" name=""/>
        <dsp:cNvSpPr/>
      </dsp:nvSpPr>
      <dsp:spPr>
        <a:xfrm>
          <a:off x="0" y="2650193"/>
          <a:ext cx="8128000" cy="108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A06BEC-1429-434A-B6FF-EA004731B1D2}">
      <dsp:nvSpPr>
        <dsp:cNvPr id="0" name=""/>
        <dsp:cNvSpPr/>
      </dsp:nvSpPr>
      <dsp:spPr>
        <a:xfrm>
          <a:off x="406400" y="2015513"/>
          <a:ext cx="6363817" cy="1269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/>
            <a:t>ІСКЕР - </a:t>
          </a:r>
          <a:r>
            <a:rPr lang="ru-RU" sz="1800" kern="1200" dirty="0" err="1"/>
            <a:t>ол</a:t>
          </a:r>
          <a:r>
            <a:rPr lang="ru-RU" sz="1800" kern="1200" dirty="0"/>
            <a:t> </a:t>
          </a:r>
          <a:r>
            <a:rPr lang="ru-RU" sz="1800" kern="1200" dirty="0" err="1"/>
            <a:t>бизнесті</a:t>
          </a:r>
          <a:r>
            <a:rPr lang="ru-RU" sz="1800" kern="1200" dirty="0"/>
            <a:t> </a:t>
          </a:r>
          <a:r>
            <a:rPr lang="ru-RU" sz="1800" kern="1200" dirty="0" err="1"/>
            <a:t>ұйымдастыруға</a:t>
          </a:r>
          <a:r>
            <a:rPr lang="ru-RU" sz="1800" kern="1200" dirty="0"/>
            <a:t>, </a:t>
          </a:r>
          <a:r>
            <a:rPr lang="ru-RU" sz="1800" kern="1200" dirty="0" err="1"/>
            <a:t>қажетті</a:t>
          </a:r>
          <a:r>
            <a:rPr lang="ru-RU" sz="1800" kern="1200" dirty="0"/>
            <a:t> </a:t>
          </a:r>
          <a:r>
            <a:rPr lang="ru-RU" sz="1800" kern="1200" dirty="0" err="1"/>
            <a:t>іскерлік</a:t>
          </a:r>
          <a:r>
            <a:rPr lang="ru-RU" sz="1800" kern="1200" dirty="0"/>
            <a:t> </a:t>
          </a:r>
          <a:r>
            <a:rPr lang="ru-RU" sz="1800" kern="1200" dirty="0" err="1"/>
            <a:t>қарым</a:t>
          </a:r>
          <a:r>
            <a:rPr lang="ru-RU" sz="1800" kern="1200" dirty="0"/>
            <a:t> -</a:t>
          </a:r>
          <a:r>
            <a:rPr lang="ru-RU" sz="1800" kern="1200" dirty="0" err="1"/>
            <a:t>қатынасты</a:t>
          </a:r>
          <a:r>
            <a:rPr lang="ru-RU" sz="1800" kern="1200" dirty="0"/>
            <a:t> </a:t>
          </a:r>
          <a:r>
            <a:rPr lang="ru-RU" sz="1800" kern="1200" dirty="0" err="1"/>
            <a:t>орнатуға</a:t>
          </a:r>
          <a:r>
            <a:rPr lang="ru-RU" sz="1800" kern="1200" dirty="0"/>
            <a:t>, </a:t>
          </a:r>
          <a:r>
            <a:rPr lang="ru-RU" sz="1800" kern="1200" dirty="0" err="1"/>
            <a:t>бизнестің</a:t>
          </a:r>
          <a:r>
            <a:rPr lang="ru-RU" sz="1800" kern="1200" dirty="0"/>
            <a:t> </a:t>
          </a:r>
          <a:r>
            <a:rPr lang="ru-RU" sz="1800" kern="1200" dirty="0" err="1"/>
            <a:t>сәттілігін</a:t>
          </a:r>
          <a:r>
            <a:rPr lang="ru-RU" sz="1800" kern="1200" dirty="0"/>
            <a:t> </a:t>
          </a:r>
          <a:r>
            <a:rPr lang="ru-RU" sz="1800" kern="1200" dirty="0" err="1"/>
            <a:t>қамтамасыз</a:t>
          </a:r>
          <a:r>
            <a:rPr lang="ru-RU" sz="1800" kern="1200" dirty="0"/>
            <a:t> </a:t>
          </a:r>
          <a:r>
            <a:rPr lang="ru-RU" sz="1800" kern="1200" dirty="0" err="1"/>
            <a:t>етуге</a:t>
          </a:r>
          <a:r>
            <a:rPr lang="ru-RU" sz="1800" kern="1200" dirty="0"/>
            <a:t> </a:t>
          </a:r>
          <a:r>
            <a:rPr lang="ru-RU" sz="1800" kern="1200" dirty="0" err="1"/>
            <a:t>қабілетті</a:t>
          </a:r>
          <a:r>
            <a:rPr lang="ru-RU" sz="1600" kern="1200" dirty="0"/>
            <a:t>.</a:t>
          </a:r>
          <a:r>
            <a:rPr lang="kk-KZ" sz="1600" kern="1200" dirty="0"/>
            <a:t> </a:t>
          </a:r>
          <a:endParaRPr lang="ru-RU" sz="1600" kern="1200" dirty="0"/>
        </a:p>
      </dsp:txBody>
      <dsp:txXfrm>
        <a:off x="468365" y="2077478"/>
        <a:ext cx="6239887" cy="1145430"/>
      </dsp:txXfrm>
    </dsp:sp>
    <dsp:sp modelId="{7A3A9021-43A8-4E90-BB98-425FA56F8F76}">
      <dsp:nvSpPr>
        <dsp:cNvPr id="0" name=""/>
        <dsp:cNvSpPr/>
      </dsp:nvSpPr>
      <dsp:spPr>
        <a:xfrm>
          <a:off x="0" y="4600673"/>
          <a:ext cx="8128000" cy="1083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7E4DE4-0E8A-4BD0-8EFE-E55B3D6602DB}">
      <dsp:nvSpPr>
        <dsp:cNvPr id="0" name=""/>
        <dsp:cNvSpPr/>
      </dsp:nvSpPr>
      <dsp:spPr>
        <a:xfrm>
          <a:off x="406400" y="3965993"/>
          <a:ext cx="6483754" cy="1269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600" kern="1200" dirty="0"/>
            <a:t>АҚПАРАТТЫ - </a:t>
          </a:r>
          <a:r>
            <a:rPr lang="ru-RU" sz="1600" kern="1200" dirty="0" err="1"/>
            <a:t>ол</a:t>
          </a:r>
          <a:r>
            <a:rPr lang="ru-RU" sz="1600" kern="1200" dirty="0"/>
            <a:t> </a:t>
          </a:r>
          <a:r>
            <a:rPr lang="ru-RU" sz="1600" kern="1200" dirty="0" err="1"/>
            <a:t>білімді</a:t>
          </a:r>
          <a:r>
            <a:rPr lang="ru-RU" sz="1600" kern="1200" dirty="0"/>
            <a:t>, </a:t>
          </a:r>
          <a:r>
            <a:rPr lang="ru-RU" sz="1600" kern="1200" dirty="0" err="1"/>
            <a:t>бәрін</a:t>
          </a:r>
          <a:r>
            <a:rPr lang="ru-RU" sz="1600" kern="1200" dirty="0"/>
            <a:t> </a:t>
          </a:r>
          <a:r>
            <a:rPr lang="ru-RU" sz="1600" kern="1200" dirty="0" err="1"/>
            <a:t>біледі</a:t>
          </a:r>
          <a:r>
            <a:rPr lang="ru-RU" sz="1600" kern="1200" dirty="0"/>
            <a:t>, </a:t>
          </a:r>
          <a:r>
            <a:rPr lang="ru-RU" sz="1600" kern="1200" dirty="0" err="1"/>
            <a:t>түсіндіре</a:t>
          </a:r>
          <a:r>
            <a:rPr lang="ru-RU" sz="1600" kern="1200" dirty="0"/>
            <a:t> </a:t>
          </a:r>
          <a:r>
            <a:rPr lang="ru-RU" sz="1600" kern="1200" dirty="0" err="1"/>
            <a:t>алады</a:t>
          </a:r>
          <a:r>
            <a:rPr lang="ru-RU" sz="1600" kern="1200" dirty="0"/>
            <a:t> </a:t>
          </a:r>
          <a:r>
            <a:rPr lang="ru-RU" sz="1600" kern="1200" dirty="0" err="1"/>
            <a:t>және</a:t>
          </a:r>
          <a:r>
            <a:rPr lang="ru-RU" sz="1600" kern="1200" dirty="0"/>
            <a:t> </a:t>
          </a:r>
          <a:r>
            <a:rPr lang="ru-RU" sz="1600" kern="1200" dirty="0" err="1"/>
            <a:t>қажетті</a:t>
          </a:r>
          <a:r>
            <a:rPr lang="ru-RU" sz="1600" kern="1200" dirty="0"/>
            <a:t> </a:t>
          </a:r>
          <a:r>
            <a:rPr lang="ru-RU" sz="1600" kern="1200" dirty="0" err="1"/>
            <a:t>ақпаратты</a:t>
          </a:r>
          <a:r>
            <a:rPr lang="ru-RU" sz="1600" kern="1200" dirty="0"/>
            <a:t> </a:t>
          </a:r>
          <a:r>
            <a:rPr lang="ru-RU" sz="1600" kern="1200" dirty="0" err="1"/>
            <a:t>табуға</a:t>
          </a:r>
          <a:r>
            <a:rPr lang="ru-RU" sz="1600" kern="1200" dirty="0"/>
            <a:t> </a:t>
          </a:r>
          <a:r>
            <a:rPr lang="ru-RU" sz="1600" kern="1200" dirty="0" err="1"/>
            <a:t>көмектеседі</a:t>
          </a:r>
          <a:r>
            <a:rPr lang="ru-RU" sz="1600" kern="1200" dirty="0"/>
            <a:t>.</a:t>
          </a:r>
        </a:p>
      </dsp:txBody>
      <dsp:txXfrm>
        <a:off x="468365" y="4027958"/>
        <a:ext cx="6359824" cy="11454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07E0E-0F8B-4C8B-9A96-4E40CAEAB82E}">
      <dsp:nvSpPr>
        <dsp:cNvPr id="0" name=""/>
        <dsp:cNvSpPr/>
      </dsp:nvSpPr>
      <dsp:spPr>
        <a:xfrm>
          <a:off x="0" y="2373089"/>
          <a:ext cx="2105254" cy="1052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Жеке қасиеттері</a:t>
          </a:r>
          <a:endParaRPr lang="ru-RU" sz="1900" kern="1200" dirty="0"/>
        </a:p>
      </dsp:txBody>
      <dsp:txXfrm>
        <a:off x="30830" y="2403919"/>
        <a:ext cx="2043594" cy="990967"/>
      </dsp:txXfrm>
    </dsp:sp>
    <dsp:sp modelId="{A52C3FB6-918F-4887-B097-120D6F71D54E}">
      <dsp:nvSpPr>
        <dsp:cNvPr id="0" name=""/>
        <dsp:cNvSpPr/>
      </dsp:nvSpPr>
      <dsp:spPr>
        <a:xfrm rot="17745357">
          <a:off x="1361165" y="1697405"/>
          <a:ext cx="2631792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2631792" y="1683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2611267" y="1648441"/>
        <a:ext cx="131589" cy="131589"/>
      </dsp:txXfrm>
    </dsp:sp>
    <dsp:sp modelId="{62B390FF-7CB0-4C4F-AB74-4DBC810FAC6B}">
      <dsp:nvSpPr>
        <dsp:cNvPr id="0" name=""/>
        <dsp:cNvSpPr/>
      </dsp:nvSpPr>
      <dsp:spPr>
        <a:xfrm>
          <a:off x="3248869" y="2757"/>
          <a:ext cx="2105254" cy="1052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Дене-бітім концепциясы</a:t>
          </a:r>
          <a:endParaRPr lang="ru-RU" sz="1900" kern="1200" dirty="0"/>
        </a:p>
      </dsp:txBody>
      <dsp:txXfrm>
        <a:off x="3279699" y="33587"/>
        <a:ext cx="2043594" cy="990967"/>
      </dsp:txXfrm>
    </dsp:sp>
    <dsp:sp modelId="{31E0E68E-CC20-4CEE-AF0F-8D9C645DDC81}">
      <dsp:nvSpPr>
        <dsp:cNvPr id="0" name=""/>
        <dsp:cNvSpPr/>
      </dsp:nvSpPr>
      <dsp:spPr>
        <a:xfrm rot="21596006">
          <a:off x="5354122" y="510861"/>
          <a:ext cx="2372980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2372980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/>
        </a:p>
      </dsp:txBody>
      <dsp:txXfrm>
        <a:off x="6481288" y="468367"/>
        <a:ext cx="118649" cy="118649"/>
      </dsp:txXfrm>
    </dsp:sp>
    <dsp:sp modelId="{5AD0F19C-7CC4-487B-87CF-996706DCE9D3}">
      <dsp:nvSpPr>
        <dsp:cNvPr id="0" name=""/>
        <dsp:cNvSpPr/>
      </dsp:nvSpPr>
      <dsp:spPr>
        <a:xfrm>
          <a:off x="7727102" y="0"/>
          <a:ext cx="3950235" cy="1052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Ешқандай маңызы жоқ екені дәлелденді</a:t>
          </a:r>
          <a:endParaRPr lang="ru-RU" sz="1900" kern="1200" dirty="0"/>
        </a:p>
      </dsp:txBody>
      <dsp:txXfrm>
        <a:off x="7757932" y="30830"/>
        <a:ext cx="3888575" cy="990967"/>
      </dsp:txXfrm>
    </dsp:sp>
    <dsp:sp modelId="{8C954002-B6A3-47D4-B35B-1752A500A204}">
      <dsp:nvSpPr>
        <dsp:cNvPr id="0" name=""/>
        <dsp:cNvSpPr/>
      </dsp:nvSpPr>
      <dsp:spPr>
        <a:xfrm rot="1467552">
          <a:off x="2048878" y="3142667"/>
          <a:ext cx="1256366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1256366" y="16831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645652" y="3128089"/>
        <a:ext cx="62818" cy="62818"/>
      </dsp:txXfrm>
    </dsp:sp>
    <dsp:sp modelId="{CAB71466-F7DE-4340-AB89-6D32521F17BE}">
      <dsp:nvSpPr>
        <dsp:cNvPr id="0" name=""/>
        <dsp:cNvSpPr/>
      </dsp:nvSpPr>
      <dsp:spPr>
        <a:xfrm>
          <a:off x="3248869" y="2893281"/>
          <a:ext cx="2105254" cy="10526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Интеллигенттілік концепциясы</a:t>
          </a:r>
          <a:endParaRPr lang="ru-RU" sz="1900" kern="1200" dirty="0"/>
        </a:p>
      </dsp:txBody>
      <dsp:txXfrm>
        <a:off x="3279699" y="2924111"/>
        <a:ext cx="2043594" cy="990967"/>
      </dsp:txXfrm>
    </dsp:sp>
    <dsp:sp modelId="{6B20A2B5-5C18-4A07-BE2A-6C0350311BCA}">
      <dsp:nvSpPr>
        <dsp:cNvPr id="0" name=""/>
        <dsp:cNvSpPr/>
      </dsp:nvSpPr>
      <dsp:spPr>
        <a:xfrm rot="18412484">
          <a:off x="4854161" y="2402734"/>
          <a:ext cx="2500233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2500233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900" kern="1200"/>
        </a:p>
      </dsp:txBody>
      <dsp:txXfrm>
        <a:off x="6041772" y="2357059"/>
        <a:ext cx="125011" cy="125011"/>
      </dsp:txXfrm>
    </dsp:sp>
    <dsp:sp modelId="{6B3E67E8-F148-4645-842B-61690B3034FE}">
      <dsp:nvSpPr>
        <dsp:cNvPr id="0" name=""/>
        <dsp:cNvSpPr/>
      </dsp:nvSpPr>
      <dsp:spPr>
        <a:xfrm>
          <a:off x="6854432" y="1154236"/>
          <a:ext cx="4822905" cy="5305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Ауызша және символикалық интеллект</a:t>
          </a:r>
          <a:endParaRPr lang="ru-RU" sz="1900" kern="1200" dirty="0"/>
        </a:p>
      </dsp:txBody>
      <dsp:txXfrm>
        <a:off x="6869973" y="1169777"/>
        <a:ext cx="4791823" cy="499515"/>
      </dsp:txXfrm>
    </dsp:sp>
    <dsp:sp modelId="{0128B6CF-F78E-4CBB-9333-81DEB3A272B7}">
      <dsp:nvSpPr>
        <dsp:cNvPr id="0" name=""/>
        <dsp:cNvSpPr/>
      </dsp:nvSpPr>
      <dsp:spPr>
        <a:xfrm rot="19107325">
          <a:off x="5100787" y="2734880"/>
          <a:ext cx="2014117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2014117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6057493" y="2701358"/>
        <a:ext cx="100705" cy="100705"/>
      </dsp:txXfrm>
    </dsp:sp>
    <dsp:sp modelId="{68F4BF8E-0CCD-4708-8811-3CB6F1D9E008}">
      <dsp:nvSpPr>
        <dsp:cNvPr id="0" name=""/>
        <dsp:cNvSpPr/>
      </dsp:nvSpPr>
      <dsp:spPr>
        <a:xfrm>
          <a:off x="6861569" y="1820854"/>
          <a:ext cx="4815768" cy="52594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Бастамашылық</a:t>
          </a:r>
          <a:endParaRPr lang="ru-RU" sz="1900" kern="1200" dirty="0"/>
        </a:p>
      </dsp:txBody>
      <dsp:txXfrm>
        <a:off x="6876973" y="1836258"/>
        <a:ext cx="4784960" cy="495137"/>
      </dsp:txXfrm>
    </dsp:sp>
    <dsp:sp modelId="{2B7B56DB-6308-4F97-AB97-C4D72DB009EC}">
      <dsp:nvSpPr>
        <dsp:cNvPr id="0" name=""/>
        <dsp:cNvSpPr/>
      </dsp:nvSpPr>
      <dsp:spPr>
        <a:xfrm rot="20300048">
          <a:off x="5295066" y="3094141"/>
          <a:ext cx="1671874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1671874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/>
        </a:p>
      </dsp:txBody>
      <dsp:txXfrm>
        <a:off x="6089207" y="3069175"/>
        <a:ext cx="83593" cy="83593"/>
      </dsp:txXfrm>
    </dsp:sp>
    <dsp:sp modelId="{01F233A3-6CC6-406E-A8A2-59D0D20A1036}">
      <dsp:nvSpPr>
        <dsp:cNvPr id="0" name=""/>
        <dsp:cNvSpPr/>
      </dsp:nvSpPr>
      <dsp:spPr>
        <a:xfrm>
          <a:off x="6907884" y="2568830"/>
          <a:ext cx="4769453" cy="46704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Мотивацияға қабілеттілік</a:t>
          </a:r>
          <a:endParaRPr lang="ru-RU" sz="1900" kern="1200" dirty="0"/>
        </a:p>
      </dsp:txBody>
      <dsp:txXfrm>
        <a:off x="6921563" y="2582509"/>
        <a:ext cx="4742095" cy="439682"/>
      </dsp:txXfrm>
    </dsp:sp>
    <dsp:sp modelId="{8E340C09-FB6A-4E06-8ABE-955832247AAC}">
      <dsp:nvSpPr>
        <dsp:cNvPr id="0" name=""/>
        <dsp:cNvSpPr/>
      </dsp:nvSpPr>
      <dsp:spPr>
        <a:xfrm rot="21593295">
          <a:off x="5354122" y="3401382"/>
          <a:ext cx="1416648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1416648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6027030" y="3382797"/>
        <a:ext cx="70832" cy="70832"/>
      </dsp:txXfrm>
    </dsp:sp>
    <dsp:sp modelId="{8CAE4256-D8BB-4CDE-A65E-788059AC7EA7}">
      <dsp:nvSpPr>
        <dsp:cNvPr id="0" name=""/>
        <dsp:cNvSpPr/>
      </dsp:nvSpPr>
      <dsp:spPr>
        <a:xfrm>
          <a:off x="6770769" y="3165132"/>
          <a:ext cx="4906568" cy="5033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Өзіне деген сенімділік</a:t>
          </a:r>
          <a:endParaRPr lang="ru-RU" sz="1900" kern="1200" dirty="0"/>
        </a:p>
      </dsp:txBody>
      <dsp:txXfrm>
        <a:off x="6785513" y="3179876"/>
        <a:ext cx="4877080" cy="473909"/>
      </dsp:txXfrm>
    </dsp:sp>
    <dsp:sp modelId="{C5061859-C98E-403C-A364-A613245597CA}">
      <dsp:nvSpPr>
        <dsp:cNvPr id="0" name=""/>
        <dsp:cNvSpPr/>
      </dsp:nvSpPr>
      <dsp:spPr>
        <a:xfrm rot="2115003">
          <a:off x="5245547" y="3744523"/>
          <a:ext cx="1184307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1184307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808092" y="3731746"/>
        <a:ext cx="59215" cy="59215"/>
      </dsp:txXfrm>
    </dsp:sp>
    <dsp:sp modelId="{0E839443-D463-4243-85CB-142BFA4DAD71}">
      <dsp:nvSpPr>
        <dsp:cNvPr id="0" name=""/>
        <dsp:cNvSpPr/>
      </dsp:nvSpPr>
      <dsp:spPr>
        <a:xfrm>
          <a:off x="6321277" y="3871835"/>
          <a:ext cx="5078883" cy="4625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Қызметкерлерге бауыр басуы</a:t>
          </a:r>
          <a:endParaRPr lang="ru-RU" sz="1900" kern="1200" dirty="0"/>
        </a:p>
      </dsp:txBody>
      <dsp:txXfrm>
        <a:off x="6334825" y="3885383"/>
        <a:ext cx="5051787" cy="435459"/>
      </dsp:txXfrm>
    </dsp:sp>
    <dsp:sp modelId="{23EF0B99-9146-41D2-8C5D-FF535EDB3903}">
      <dsp:nvSpPr>
        <dsp:cNvPr id="0" name=""/>
        <dsp:cNvSpPr/>
      </dsp:nvSpPr>
      <dsp:spPr>
        <a:xfrm rot="3436471">
          <a:off x="4996337" y="4057976"/>
          <a:ext cx="1557674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1557674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736232" y="4035866"/>
        <a:ext cx="77883" cy="77883"/>
      </dsp:txXfrm>
    </dsp:sp>
    <dsp:sp modelId="{1CD6F0A9-A61D-4702-9A90-1CAAA39676E7}">
      <dsp:nvSpPr>
        <dsp:cNvPr id="0" name=""/>
        <dsp:cNvSpPr/>
      </dsp:nvSpPr>
      <dsp:spPr>
        <a:xfrm>
          <a:off x="6196225" y="4492285"/>
          <a:ext cx="5179598" cy="47547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Табандылық, батылдық</a:t>
          </a:r>
          <a:endParaRPr lang="ru-RU" sz="1900" kern="1200" dirty="0"/>
        </a:p>
      </dsp:txBody>
      <dsp:txXfrm>
        <a:off x="6210151" y="4506211"/>
        <a:ext cx="5151746" cy="447619"/>
      </dsp:txXfrm>
    </dsp:sp>
    <dsp:sp modelId="{CD2A8AE4-49A4-49C2-AD14-5A3742F81893}">
      <dsp:nvSpPr>
        <dsp:cNvPr id="0" name=""/>
        <dsp:cNvSpPr/>
      </dsp:nvSpPr>
      <dsp:spPr>
        <a:xfrm rot="4002542">
          <a:off x="4710303" y="4380857"/>
          <a:ext cx="2129741" cy="33662"/>
        </a:xfrm>
        <a:custGeom>
          <a:avLst/>
          <a:gdLst/>
          <a:ahLst/>
          <a:cxnLst/>
          <a:rect l="0" t="0" r="0" b="0"/>
          <a:pathLst>
            <a:path>
              <a:moveTo>
                <a:pt x="0" y="16831"/>
              </a:moveTo>
              <a:lnTo>
                <a:pt x="2129741" y="1683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5721930" y="4344444"/>
        <a:ext cx="106487" cy="106487"/>
      </dsp:txXfrm>
    </dsp:sp>
    <dsp:sp modelId="{68C20F45-18A8-40E5-B383-DD012C8A3249}">
      <dsp:nvSpPr>
        <dsp:cNvPr id="0" name=""/>
        <dsp:cNvSpPr/>
      </dsp:nvSpPr>
      <dsp:spPr>
        <a:xfrm>
          <a:off x="6196225" y="5125650"/>
          <a:ext cx="5174925" cy="5002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900" kern="1200" dirty="0"/>
            <a:t>Жетілу</a:t>
          </a:r>
          <a:endParaRPr lang="ru-RU" sz="1900" kern="1200" dirty="0"/>
        </a:p>
      </dsp:txBody>
      <dsp:txXfrm>
        <a:off x="6210877" y="5140302"/>
        <a:ext cx="5145621" cy="4709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682EC4-4730-4FE4-B8B1-07DD063E3A5F}">
      <dsp:nvSpPr>
        <dsp:cNvPr id="0" name=""/>
        <dsp:cNvSpPr/>
      </dsp:nvSpPr>
      <dsp:spPr>
        <a:xfrm>
          <a:off x="839441" y="3941"/>
          <a:ext cx="3399701" cy="1329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 dirty="0"/>
            <a:t>Сүйкімді- беделді</a:t>
          </a:r>
          <a:endParaRPr lang="ru-RU" sz="2900" kern="1200" dirty="0"/>
        </a:p>
      </dsp:txBody>
      <dsp:txXfrm>
        <a:off x="878386" y="42886"/>
        <a:ext cx="3321811" cy="1251801"/>
      </dsp:txXfrm>
    </dsp:sp>
    <dsp:sp modelId="{5826D9A0-D30C-48C1-AE77-4BCD8F1ED606}">
      <dsp:nvSpPr>
        <dsp:cNvPr id="0" name=""/>
        <dsp:cNvSpPr/>
      </dsp:nvSpPr>
      <dsp:spPr>
        <a:xfrm>
          <a:off x="1179412" y="1333632"/>
          <a:ext cx="339970" cy="997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268"/>
              </a:lnTo>
              <a:lnTo>
                <a:pt x="339970" y="9972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12BC-7BBB-4BC6-ADB2-3654C0F47A96}">
      <dsp:nvSpPr>
        <dsp:cNvPr id="0" name=""/>
        <dsp:cNvSpPr/>
      </dsp:nvSpPr>
      <dsp:spPr>
        <a:xfrm>
          <a:off x="1519382" y="1666055"/>
          <a:ext cx="2701890" cy="1329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Беделді</a:t>
          </a:r>
          <a:r>
            <a:rPr lang="ru-RU" sz="1700" kern="1200" dirty="0"/>
            <a:t> </a:t>
          </a:r>
          <a:r>
            <a:rPr lang="ru-RU" sz="1700" kern="1200" dirty="0" err="1"/>
            <a:t>көшбасшы</a:t>
          </a:r>
          <a:r>
            <a:rPr lang="ru-RU" sz="1700" kern="1200" dirty="0"/>
            <a:t> </a:t>
          </a:r>
          <a:r>
            <a:rPr lang="ru-RU" sz="1700" kern="1200" dirty="0" err="1"/>
            <a:t>өзінің</a:t>
          </a:r>
          <a:r>
            <a:rPr lang="ru-RU" sz="1700" kern="1200" dirty="0"/>
            <a:t> </a:t>
          </a:r>
          <a:r>
            <a:rPr lang="ru-RU" sz="1700" kern="1200" dirty="0" err="1"/>
            <a:t>біліміне</a:t>
          </a:r>
          <a:r>
            <a:rPr lang="ru-RU" sz="1700" kern="1200" dirty="0"/>
            <a:t>, </a:t>
          </a:r>
          <a:r>
            <a:rPr lang="ru-RU" sz="1700" kern="1200" dirty="0" err="1"/>
            <a:t>қабілетіне</a:t>
          </a:r>
          <a:r>
            <a:rPr lang="ru-RU" sz="1700" kern="1200" dirty="0"/>
            <a:t>, </a:t>
          </a:r>
          <a:r>
            <a:rPr lang="ru-RU" sz="1700" kern="1200" dirty="0" err="1"/>
            <a:t>байсалдылығына</a:t>
          </a:r>
          <a:r>
            <a:rPr lang="ru-RU" sz="1700" kern="1200" dirty="0"/>
            <a:t>, </a:t>
          </a:r>
          <a:r>
            <a:rPr lang="ru-RU" sz="1700" kern="1200" dirty="0" err="1"/>
            <a:t>сабырлылығына</a:t>
          </a:r>
          <a:r>
            <a:rPr lang="ru-RU" sz="1700" kern="1200" dirty="0"/>
            <a:t> </a:t>
          </a:r>
          <a:r>
            <a:rPr lang="ru-RU" sz="1700" kern="1200" dirty="0" err="1"/>
            <a:t>сүйенеді</a:t>
          </a:r>
          <a:endParaRPr lang="ru-RU" sz="1700" kern="1200" dirty="0"/>
        </a:p>
      </dsp:txBody>
      <dsp:txXfrm>
        <a:off x="1558327" y="1705000"/>
        <a:ext cx="2624000" cy="1251801"/>
      </dsp:txXfrm>
    </dsp:sp>
    <dsp:sp modelId="{50999F3F-17E4-411E-864B-CD0D4B42DB7C}">
      <dsp:nvSpPr>
        <dsp:cNvPr id="0" name=""/>
        <dsp:cNvSpPr/>
      </dsp:nvSpPr>
      <dsp:spPr>
        <a:xfrm>
          <a:off x="1179412" y="1333632"/>
          <a:ext cx="339970" cy="265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9382"/>
              </a:lnTo>
              <a:lnTo>
                <a:pt x="339970" y="26593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9AE8D-8C6B-45F6-960C-E1413386EA90}">
      <dsp:nvSpPr>
        <dsp:cNvPr id="0" name=""/>
        <dsp:cNvSpPr/>
      </dsp:nvSpPr>
      <dsp:spPr>
        <a:xfrm>
          <a:off x="1519382" y="3328170"/>
          <a:ext cx="2731866" cy="1329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 err="1"/>
            <a:t>мәселелерді</a:t>
          </a:r>
          <a:r>
            <a:rPr lang="ru-RU" sz="1700" kern="1200" dirty="0"/>
            <a:t> </a:t>
          </a:r>
          <a:r>
            <a:rPr lang="ru-RU" sz="1700" kern="1200" dirty="0" err="1"/>
            <a:t>шешуде</a:t>
          </a:r>
          <a:r>
            <a:rPr lang="ru-RU" sz="1700" kern="1200" dirty="0"/>
            <a:t> </a:t>
          </a:r>
          <a:r>
            <a:rPr lang="ru-RU" sz="1700" kern="1200" dirty="0" err="1"/>
            <a:t>аналитикалық</a:t>
          </a:r>
          <a:r>
            <a:rPr lang="ru-RU" sz="1700" kern="1200" dirty="0"/>
            <a:t> </a:t>
          </a:r>
          <a:r>
            <a:rPr lang="ru-RU" sz="1700" kern="1200" dirty="0" err="1"/>
            <a:t>көзқарасты</a:t>
          </a:r>
          <a:r>
            <a:rPr lang="ru-RU" sz="1700" kern="1200" dirty="0"/>
            <a:t> </a:t>
          </a:r>
          <a:r>
            <a:rPr lang="ru-RU" sz="1700" kern="1200" dirty="0" err="1"/>
            <a:t>ұстанады</a:t>
          </a:r>
          <a:r>
            <a:rPr lang="ru-RU" sz="1700" kern="1200" dirty="0"/>
            <a:t>;</a:t>
          </a:r>
        </a:p>
      </dsp:txBody>
      <dsp:txXfrm>
        <a:off x="1558327" y="3367115"/>
        <a:ext cx="2653976" cy="1251801"/>
      </dsp:txXfrm>
    </dsp:sp>
    <dsp:sp modelId="{A299DE3C-5313-4F35-8903-CE9B559AFA21}">
      <dsp:nvSpPr>
        <dsp:cNvPr id="0" name=""/>
        <dsp:cNvSpPr/>
      </dsp:nvSpPr>
      <dsp:spPr>
        <a:xfrm>
          <a:off x="4903989" y="3941"/>
          <a:ext cx="4231689" cy="1329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 dirty="0"/>
            <a:t>Бақылаушы-көшбасшы (манипулятор)</a:t>
          </a:r>
          <a:endParaRPr lang="ru-RU" sz="2900" kern="1200" dirty="0"/>
        </a:p>
      </dsp:txBody>
      <dsp:txXfrm>
        <a:off x="4942934" y="42886"/>
        <a:ext cx="4153799" cy="1251801"/>
      </dsp:txXfrm>
    </dsp:sp>
    <dsp:sp modelId="{88E0F879-DD7F-44F8-9B8A-7671884BA1EB}">
      <dsp:nvSpPr>
        <dsp:cNvPr id="0" name=""/>
        <dsp:cNvSpPr/>
      </dsp:nvSpPr>
      <dsp:spPr>
        <a:xfrm>
          <a:off x="5327158" y="1333632"/>
          <a:ext cx="423168" cy="9972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268"/>
              </a:lnTo>
              <a:lnTo>
                <a:pt x="423168" y="99726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F808BF-72D6-4E5F-A51E-C2267548B070}">
      <dsp:nvSpPr>
        <dsp:cNvPr id="0" name=""/>
        <dsp:cNvSpPr/>
      </dsp:nvSpPr>
      <dsp:spPr>
        <a:xfrm>
          <a:off x="5750327" y="1666055"/>
          <a:ext cx="2127506" cy="1329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Шығармашылыққа жақын</a:t>
          </a:r>
          <a:endParaRPr lang="ru-RU" sz="1700" kern="1200" dirty="0"/>
        </a:p>
      </dsp:txBody>
      <dsp:txXfrm>
        <a:off x="5789272" y="1705000"/>
        <a:ext cx="2049616" cy="1251801"/>
      </dsp:txXfrm>
    </dsp:sp>
    <dsp:sp modelId="{7A100102-3D8A-4198-8209-85E72DAE4CA8}">
      <dsp:nvSpPr>
        <dsp:cNvPr id="0" name=""/>
        <dsp:cNvSpPr/>
      </dsp:nvSpPr>
      <dsp:spPr>
        <a:xfrm>
          <a:off x="5327158" y="1333632"/>
          <a:ext cx="423168" cy="265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9382"/>
              </a:lnTo>
              <a:lnTo>
                <a:pt x="423168" y="265938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8404C-2D79-46B9-9E63-216199EE045C}">
      <dsp:nvSpPr>
        <dsp:cNvPr id="0" name=""/>
        <dsp:cNvSpPr/>
      </dsp:nvSpPr>
      <dsp:spPr>
        <a:xfrm>
          <a:off x="5750327" y="3328170"/>
          <a:ext cx="2127506" cy="1329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Топ мүшелері өз адамындай қабылдайды</a:t>
          </a:r>
          <a:endParaRPr lang="ru-RU" sz="1700" kern="1200" dirty="0"/>
        </a:p>
      </dsp:txBody>
      <dsp:txXfrm>
        <a:off x="5789272" y="3367115"/>
        <a:ext cx="2049616" cy="125180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F1490-C6B8-4F06-80CA-3D1C4DD40E00}">
      <dsp:nvSpPr>
        <dsp:cNvPr id="0" name=""/>
        <dsp:cNvSpPr/>
      </dsp:nvSpPr>
      <dsp:spPr>
        <a:xfrm rot="5400000">
          <a:off x="-179878" y="180033"/>
          <a:ext cx="1199189" cy="839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1</a:t>
          </a:r>
          <a:endParaRPr lang="ru-RU" sz="2400" kern="1200" dirty="0"/>
        </a:p>
      </dsp:txBody>
      <dsp:txXfrm rot="-5400000">
        <a:off x="1" y="419870"/>
        <a:ext cx="839432" cy="359757"/>
      </dsp:txXfrm>
    </dsp:sp>
    <dsp:sp modelId="{83CF6224-D3B8-433A-A72A-7392F9521005}">
      <dsp:nvSpPr>
        <dsp:cNvPr id="0" name=""/>
        <dsp:cNvSpPr/>
      </dsp:nvSpPr>
      <dsp:spPr>
        <a:xfrm rot="5400000">
          <a:off x="4663834" y="-3454103"/>
          <a:ext cx="779473" cy="76879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3400" kern="1200" dirty="0"/>
            <a:t>АҚПАРАТТЫҚ-АНАЛИТИКАЛЫҚ</a:t>
          </a:r>
          <a:endParaRPr lang="ru-RU" sz="3400" kern="1200" dirty="0"/>
        </a:p>
      </dsp:txBody>
      <dsp:txXfrm rot="-5400000">
        <a:off x="1209576" y="38206"/>
        <a:ext cx="7649939" cy="703371"/>
      </dsp:txXfrm>
    </dsp:sp>
    <dsp:sp modelId="{1F72D1C2-EC92-43DC-AA24-053D17AB0F1F}">
      <dsp:nvSpPr>
        <dsp:cNvPr id="0" name=""/>
        <dsp:cNvSpPr/>
      </dsp:nvSpPr>
      <dsp:spPr>
        <a:xfrm rot="5400000">
          <a:off x="-179878" y="1231701"/>
          <a:ext cx="1199189" cy="839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2</a:t>
          </a:r>
          <a:endParaRPr lang="ru-RU" sz="2400" kern="1200" dirty="0"/>
        </a:p>
      </dsp:txBody>
      <dsp:txXfrm rot="-5400000">
        <a:off x="1" y="1471538"/>
        <a:ext cx="839432" cy="359757"/>
      </dsp:txXfrm>
    </dsp:sp>
    <dsp:sp modelId="{D7B7E700-B892-4BAB-83B3-1B5D09E26650}">
      <dsp:nvSpPr>
        <dsp:cNvPr id="0" name=""/>
        <dsp:cNvSpPr/>
      </dsp:nvSpPr>
      <dsp:spPr>
        <a:xfrm rot="5400000">
          <a:off x="4808510" y="-2917255"/>
          <a:ext cx="779473" cy="87176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3400" kern="1200" dirty="0"/>
            <a:t>БАҒДАРЛАМА ҚҰРУ</a:t>
          </a:r>
          <a:endParaRPr lang="ru-RU" sz="3400" kern="1200" dirty="0"/>
        </a:p>
      </dsp:txBody>
      <dsp:txXfrm rot="-5400000">
        <a:off x="839433" y="1089873"/>
        <a:ext cx="8679578" cy="703371"/>
      </dsp:txXfrm>
    </dsp:sp>
    <dsp:sp modelId="{0F97A2F5-DAFB-47B0-8628-687B3C3EE99A}">
      <dsp:nvSpPr>
        <dsp:cNvPr id="0" name=""/>
        <dsp:cNvSpPr/>
      </dsp:nvSpPr>
      <dsp:spPr>
        <a:xfrm rot="5400000">
          <a:off x="-179878" y="2283369"/>
          <a:ext cx="1199189" cy="839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3</a:t>
          </a:r>
          <a:endParaRPr lang="ru-RU" sz="2400" kern="1200" dirty="0"/>
        </a:p>
      </dsp:txBody>
      <dsp:txXfrm rot="-5400000">
        <a:off x="1" y="2523206"/>
        <a:ext cx="839432" cy="359757"/>
      </dsp:txXfrm>
    </dsp:sp>
    <dsp:sp modelId="{150F879C-1424-4DC0-96EF-E61D8D842730}">
      <dsp:nvSpPr>
        <dsp:cNvPr id="0" name=""/>
        <dsp:cNvSpPr/>
      </dsp:nvSpPr>
      <dsp:spPr>
        <a:xfrm rot="5400000">
          <a:off x="4808510" y="-1865587"/>
          <a:ext cx="779473" cy="87176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3400" kern="1200" dirty="0"/>
            <a:t>ШЕШІМ ҚАБЫЛДАУ</a:t>
          </a:r>
          <a:endParaRPr lang="ru-RU" sz="3400" kern="1200" dirty="0"/>
        </a:p>
      </dsp:txBody>
      <dsp:txXfrm rot="-5400000">
        <a:off x="839433" y="2141541"/>
        <a:ext cx="8679578" cy="703371"/>
      </dsp:txXfrm>
    </dsp:sp>
    <dsp:sp modelId="{337F5334-839B-49FA-9821-2A7E470C6320}">
      <dsp:nvSpPr>
        <dsp:cNvPr id="0" name=""/>
        <dsp:cNvSpPr/>
      </dsp:nvSpPr>
      <dsp:spPr>
        <a:xfrm rot="5400000">
          <a:off x="-179878" y="3335037"/>
          <a:ext cx="1199189" cy="83943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kern="1200" dirty="0"/>
            <a:t>4</a:t>
          </a:r>
          <a:endParaRPr lang="ru-RU" sz="2400" kern="1200" dirty="0"/>
        </a:p>
      </dsp:txBody>
      <dsp:txXfrm rot="-5400000">
        <a:off x="1" y="3574874"/>
        <a:ext cx="839432" cy="359757"/>
      </dsp:txXfrm>
    </dsp:sp>
    <dsp:sp modelId="{209D81C2-9FFA-4A03-9957-D9664D118CB8}">
      <dsp:nvSpPr>
        <dsp:cNvPr id="0" name=""/>
        <dsp:cNvSpPr/>
      </dsp:nvSpPr>
      <dsp:spPr>
        <a:xfrm rot="5400000">
          <a:off x="4808510" y="-813919"/>
          <a:ext cx="779473" cy="87176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808" tIns="21590" rIns="21590" bIns="2159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3400" kern="1200" dirty="0"/>
            <a:t>ШЕШІМДІ ОРЫНДАУДЫ ҰЙЫМДАСТЫРУ</a:t>
          </a:r>
          <a:endParaRPr lang="ru-RU" sz="3400" kern="1200" dirty="0"/>
        </a:p>
      </dsp:txBody>
      <dsp:txXfrm rot="-5400000">
        <a:off x="839433" y="3193209"/>
        <a:ext cx="8679578" cy="7033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3466B-7E19-4643-8EDF-25D42151B74E}">
      <dsp:nvSpPr>
        <dsp:cNvPr id="0" name=""/>
        <dsp:cNvSpPr/>
      </dsp:nvSpPr>
      <dsp:spPr>
        <a:xfrm>
          <a:off x="3166433" y="1569698"/>
          <a:ext cx="2385049" cy="1378173"/>
        </a:xfrm>
        <a:custGeom>
          <a:avLst/>
          <a:gdLst/>
          <a:ahLst/>
          <a:cxnLst/>
          <a:rect l="0" t="0" r="0" b="0"/>
          <a:pathLst>
            <a:path>
              <a:moveTo>
                <a:pt x="2385049" y="0"/>
              </a:moveTo>
              <a:lnTo>
                <a:pt x="0" y="137817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5F442-2CC2-4449-B9C9-C0E2113D8190}">
      <dsp:nvSpPr>
        <dsp:cNvPr id="0" name=""/>
        <dsp:cNvSpPr/>
      </dsp:nvSpPr>
      <dsp:spPr>
        <a:xfrm>
          <a:off x="5551483" y="1569698"/>
          <a:ext cx="3796101" cy="2886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878"/>
              </a:lnTo>
              <a:lnTo>
                <a:pt x="3796101" y="2556878"/>
              </a:lnTo>
              <a:lnTo>
                <a:pt x="3796101" y="288629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F35C2-9A46-404A-940F-BDA75BEA3F93}">
      <dsp:nvSpPr>
        <dsp:cNvPr id="0" name=""/>
        <dsp:cNvSpPr/>
      </dsp:nvSpPr>
      <dsp:spPr>
        <a:xfrm>
          <a:off x="5505763" y="1569698"/>
          <a:ext cx="91440" cy="28862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8629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055835-63EC-4CBC-8E2A-96E009247083}">
      <dsp:nvSpPr>
        <dsp:cNvPr id="0" name=""/>
        <dsp:cNvSpPr/>
      </dsp:nvSpPr>
      <dsp:spPr>
        <a:xfrm>
          <a:off x="1755381" y="1569698"/>
          <a:ext cx="3796101" cy="2886292"/>
        </a:xfrm>
        <a:custGeom>
          <a:avLst/>
          <a:gdLst/>
          <a:ahLst/>
          <a:cxnLst/>
          <a:rect l="0" t="0" r="0" b="0"/>
          <a:pathLst>
            <a:path>
              <a:moveTo>
                <a:pt x="3796101" y="0"/>
              </a:moveTo>
              <a:lnTo>
                <a:pt x="3796101" y="2556878"/>
              </a:lnTo>
              <a:lnTo>
                <a:pt x="0" y="2556878"/>
              </a:lnTo>
              <a:lnTo>
                <a:pt x="0" y="288629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9C809-6EB9-4A28-A90D-0A56D7697037}">
      <dsp:nvSpPr>
        <dsp:cNvPr id="0" name=""/>
        <dsp:cNvSpPr/>
      </dsp:nvSpPr>
      <dsp:spPr>
        <a:xfrm>
          <a:off x="2017281" y="1061"/>
          <a:ext cx="7068403" cy="1568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Жоспарлау – басқарудың басы және негізі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017281" y="1061"/>
        <a:ext cx="7068403" cy="1568636"/>
      </dsp:txXfrm>
    </dsp:sp>
    <dsp:sp modelId="{620C259F-84E7-4836-B84E-16E805E9C17C}">
      <dsp:nvSpPr>
        <dsp:cNvPr id="0" name=""/>
        <dsp:cNvSpPr/>
      </dsp:nvSpPr>
      <dsp:spPr>
        <a:xfrm>
          <a:off x="186744" y="4455991"/>
          <a:ext cx="3137273" cy="1568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Мекеменің мақсаты мен бағдарламасын құру</a:t>
          </a:r>
          <a:endParaRPr lang="ru-RU" sz="2800" kern="1200" dirty="0"/>
        </a:p>
      </dsp:txBody>
      <dsp:txXfrm>
        <a:off x="186744" y="4455991"/>
        <a:ext cx="3137273" cy="1568636"/>
      </dsp:txXfrm>
    </dsp:sp>
    <dsp:sp modelId="{03F389E0-79CA-44DC-9C67-65F1466309B4}">
      <dsp:nvSpPr>
        <dsp:cNvPr id="0" name=""/>
        <dsp:cNvSpPr/>
      </dsp:nvSpPr>
      <dsp:spPr>
        <a:xfrm>
          <a:off x="3982846" y="4455991"/>
          <a:ext cx="3137273" cy="1568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Шаруашылық бағытының даму жоспары</a:t>
          </a:r>
          <a:endParaRPr lang="ru-RU" sz="2800" kern="1200" dirty="0"/>
        </a:p>
      </dsp:txBody>
      <dsp:txXfrm>
        <a:off x="3982846" y="4455991"/>
        <a:ext cx="3137273" cy="1568636"/>
      </dsp:txXfrm>
    </dsp:sp>
    <dsp:sp modelId="{DA88C464-21A6-4941-B044-15FA4471E7C9}">
      <dsp:nvSpPr>
        <dsp:cNvPr id="0" name=""/>
        <dsp:cNvSpPr/>
      </dsp:nvSpPr>
      <dsp:spPr>
        <a:xfrm>
          <a:off x="7778947" y="4455991"/>
          <a:ext cx="3137273" cy="1568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Мекеменің өсу стратегиясы</a:t>
          </a:r>
          <a:endParaRPr lang="ru-RU" sz="2800" kern="1200" dirty="0"/>
        </a:p>
      </dsp:txBody>
      <dsp:txXfrm>
        <a:off x="7778947" y="4455991"/>
        <a:ext cx="3137273" cy="1568636"/>
      </dsp:txXfrm>
    </dsp:sp>
    <dsp:sp modelId="{9A701974-E36C-4B29-97D8-193CE2B78C00}">
      <dsp:nvSpPr>
        <dsp:cNvPr id="0" name=""/>
        <dsp:cNvSpPr/>
      </dsp:nvSpPr>
      <dsp:spPr>
        <a:xfrm>
          <a:off x="3166433" y="2163553"/>
          <a:ext cx="5143403" cy="15686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Стратегиялық жоспарлау кезеңдері</a:t>
          </a:r>
          <a:endParaRPr lang="ru-RU" sz="2800" kern="1200" dirty="0"/>
        </a:p>
      </dsp:txBody>
      <dsp:txXfrm>
        <a:off x="3166433" y="2163553"/>
        <a:ext cx="5143403" cy="156863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5F442-2CC2-4449-B9C9-C0E2113D8190}">
      <dsp:nvSpPr>
        <dsp:cNvPr id="0" name=""/>
        <dsp:cNvSpPr/>
      </dsp:nvSpPr>
      <dsp:spPr>
        <a:xfrm>
          <a:off x="5497443" y="2675328"/>
          <a:ext cx="3889481" cy="675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516"/>
              </a:lnTo>
              <a:lnTo>
                <a:pt x="3889481" y="337516"/>
              </a:lnTo>
              <a:lnTo>
                <a:pt x="3889481" y="6750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CF35C2-9A46-404A-940F-BDA75BEA3F93}">
      <dsp:nvSpPr>
        <dsp:cNvPr id="0" name=""/>
        <dsp:cNvSpPr/>
      </dsp:nvSpPr>
      <dsp:spPr>
        <a:xfrm>
          <a:off x="5451723" y="2675328"/>
          <a:ext cx="91440" cy="6750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50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055835-63EC-4CBC-8E2A-96E009247083}">
      <dsp:nvSpPr>
        <dsp:cNvPr id="0" name=""/>
        <dsp:cNvSpPr/>
      </dsp:nvSpPr>
      <dsp:spPr>
        <a:xfrm>
          <a:off x="1607961" y="2675328"/>
          <a:ext cx="3889481" cy="675033"/>
        </a:xfrm>
        <a:custGeom>
          <a:avLst/>
          <a:gdLst/>
          <a:ahLst/>
          <a:cxnLst/>
          <a:rect l="0" t="0" r="0" b="0"/>
          <a:pathLst>
            <a:path>
              <a:moveTo>
                <a:pt x="3889481" y="0"/>
              </a:moveTo>
              <a:lnTo>
                <a:pt x="3889481" y="337516"/>
              </a:lnTo>
              <a:lnTo>
                <a:pt x="0" y="337516"/>
              </a:lnTo>
              <a:lnTo>
                <a:pt x="0" y="675033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9C809-6EB9-4A28-A90D-0A56D7697037}">
      <dsp:nvSpPr>
        <dsp:cNvPr id="0" name=""/>
        <dsp:cNvSpPr/>
      </dsp:nvSpPr>
      <dsp:spPr>
        <a:xfrm>
          <a:off x="1876304" y="1068104"/>
          <a:ext cx="7242278" cy="16072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4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Жоспарлау  принциптері</a:t>
          </a:r>
          <a:endParaRPr lang="ru-RU" sz="4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76304" y="1068104"/>
        <a:ext cx="7242278" cy="1607223"/>
      </dsp:txXfrm>
    </dsp:sp>
    <dsp:sp modelId="{620C259F-84E7-4836-B84E-16E805E9C17C}">
      <dsp:nvSpPr>
        <dsp:cNvPr id="0" name=""/>
        <dsp:cNvSpPr/>
      </dsp:nvSpPr>
      <dsp:spPr>
        <a:xfrm>
          <a:off x="738" y="3350361"/>
          <a:ext cx="3214447" cy="16072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 dirty="0"/>
            <a:t>Экономикалық тұрғыдан негізделген</a:t>
          </a:r>
          <a:endParaRPr lang="ru-RU" sz="2900" kern="1200" dirty="0"/>
        </a:p>
      </dsp:txBody>
      <dsp:txXfrm>
        <a:off x="738" y="3350361"/>
        <a:ext cx="3214447" cy="1607223"/>
      </dsp:txXfrm>
    </dsp:sp>
    <dsp:sp modelId="{03F389E0-79CA-44DC-9C67-65F1466309B4}">
      <dsp:nvSpPr>
        <dsp:cNvPr id="0" name=""/>
        <dsp:cNvSpPr/>
      </dsp:nvSpPr>
      <dsp:spPr>
        <a:xfrm>
          <a:off x="3890219" y="3350361"/>
          <a:ext cx="3214447" cy="16072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 dirty="0"/>
            <a:t>Мекеменің шынайы мүмкіндіктеріне сай болу керек</a:t>
          </a:r>
          <a:endParaRPr lang="ru-RU" sz="2900" kern="1200" dirty="0"/>
        </a:p>
      </dsp:txBody>
      <dsp:txXfrm>
        <a:off x="3890219" y="3350361"/>
        <a:ext cx="3214447" cy="1607223"/>
      </dsp:txXfrm>
    </dsp:sp>
    <dsp:sp modelId="{DA88C464-21A6-4941-B044-15FA4471E7C9}">
      <dsp:nvSpPr>
        <dsp:cNvPr id="0" name=""/>
        <dsp:cNvSpPr/>
      </dsp:nvSpPr>
      <dsp:spPr>
        <a:xfrm>
          <a:off x="7779701" y="3350361"/>
          <a:ext cx="3214447" cy="16072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900" kern="1200" dirty="0"/>
            <a:t>Жоспар өзгертуге ыңғайлы болуы кек</a:t>
          </a:r>
          <a:endParaRPr lang="ru-RU" sz="2900" kern="1200" dirty="0"/>
        </a:p>
      </dsp:txBody>
      <dsp:txXfrm>
        <a:off x="7779701" y="3350361"/>
        <a:ext cx="3214447" cy="16072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03F81-255E-48A1-B4E1-F9188D71CA09}">
      <dsp:nvSpPr>
        <dsp:cNvPr id="0" name=""/>
        <dsp:cNvSpPr/>
      </dsp:nvSpPr>
      <dsp:spPr>
        <a:xfrm>
          <a:off x="2670726" y="1896533"/>
          <a:ext cx="2717792" cy="16256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800" kern="1200" dirty="0"/>
            <a:t>мотиваторлар</a:t>
          </a:r>
          <a:endParaRPr lang="ru-RU" sz="2800" kern="1200" dirty="0"/>
        </a:p>
      </dsp:txBody>
      <dsp:txXfrm>
        <a:off x="2750081" y="1975888"/>
        <a:ext cx="2559082" cy="1466890"/>
      </dsp:txXfrm>
    </dsp:sp>
    <dsp:sp modelId="{584B40C0-D12E-4314-9DC6-D7C8A496ABD1}">
      <dsp:nvSpPr>
        <dsp:cNvPr id="0" name=""/>
        <dsp:cNvSpPr/>
      </dsp:nvSpPr>
      <dsp:spPr>
        <a:xfrm rot="16200000">
          <a:off x="3626164" y="1493075"/>
          <a:ext cx="8069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6915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9E569-71A0-41F5-B5D5-9D0B5C028D6B}">
      <dsp:nvSpPr>
        <dsp:cNvPr id="0" name=""/>
        <dsp:cNvSpPr/>
      </dsp:nvSpPr>
      <dsp:spPr>
        <a:xfrm>
          <a:off x="3485046" y="465"/>
          <a:ext cx="1089152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/>
            <a:t>Сыйақы</a:t>
          </a:r>
          <a:endParaRPr lang="ru-RU" sz="1800" kern="1200" dirty="0"/>
        </a:p>
      </dsp:txBody>
      <dsp:txXfrm>
        <a:off x="3538214" y="53633"/>
        <a:ext cx="982816" cy="982816"/>
      </dsp:txXfrm>
    </dsp:sp>
    <dsp:sp modelId="{E10D1609-0632-4892-BD84-4D70C2245F6D}">
      <dsp:nvSpPr>
        <dsp:cNvPr id="0" name=""/>
        <dsp:cNvSpPr/>
      </dsp:nvSpPr>
      <dsp:spPr>
        <a:xfrm rot="19943280">
          <a:off x="5363892" y="1898345"/>
          <a:ext cx="43243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2430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9F79E-DA59-4403-B1D4-3144AEC84351}">
      <dsp:nvSpPr>
        <dsp:cNvPr id="0" name=""/>
        <dsp:cNvSpPr/>
      </dsp:nvSpPr>
      <dsp:spPr>
        <a:xfrm>
          <a:off x="5771697" y="892092"/>
          <a:ext cx="1382133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700" kern="1200" dirty="0"/>
            <a:t>Қауіпсіздік</a:t>
          </a:r>
          <a:endParaRPr lang="ru-RU" sz="1700" kern="1200" dirty="0"/>
        </a:p>
      </dsp:txBody>
      <dsp:txXfrm>
        <a:off x="5824865" y="945260"/>
        <a:ext cx="1275797" cy="982816"/>
      </dsp:txXfrm>
    </dsp:sp>
    <dsp:sp modelId="{F341BDCB-41E1-4697-A0E3-46A168EBD418}">
      <dsp:nvSpPr>
        <dsp:cNvPr id="0" name=""/>
        <dsp:cNvSpPr/>
      </dsp:nvSpPr>
      <dsp:spPr>
        <a:xfrm rot="1685610">
          <a:off x="5342124" y="3620149"/>
          <a:ext cx="7875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87542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2BD81-9786-47FC-A5FD-C28481A6F35A}">
      <dsp:nvSpPr>
        <dsp:cNvPr id="0" name=""/>
        <dsp:cNvSpPr/>
      </dsp:nvSpPr>
      <dsp:spPr>
        <a:xfrm>
          <a:off x="6083272" y="3551702"/>
          <a:ext cx="1089152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500" kern="1200" dirty="0"/>
            <a:t>Тұлғалық даму</a:t>
          </a:r>
          <a:endParaRPr lang="ru-RU" sz="1500" kern="1200" dirty="0"/>
        </a:p>
      </dsp:txBody>
      <dsp:txXfrm>
        <a:off x="6136440" y="3604870"/>
        <a:ext cx="982816" cy="982816"/>
      </dsp:txXfrm>
    </dsp:sp>
    <dsp:sp modelId="{9CFA113A-BEA0-42FD-B0D2-980E0FAD1EE1}">
      <dsp:nvSpPr>
        <dsp:cNvPr id="0" name=""/>
        <dsp:cNvSpPr/>
      </dsp:nvSpPr>
      <dsp:spPr>
        <a:xfrm rot="5400000">
          <a:off x="3626164" y="3925591"/>
          <a:ext cx="80691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06915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4464C8-5622-45B2-BB94-0D1931703927}">
      <dsp:nvSpPr>
        <dsp:cNvPr id="0" name=""/>
        <dsp:cNvSpPr/>
      </dsp:nvSpPr>
      <dsp:spPr>
        <a:xfrm>
          <a:off x="3485046" y="4329049"/>
          <a:ext cx="1089152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Бауыр басу</a:t>
          </a:r>
          <a:endParaRPr lang="ru-RU" sz="2000" kern="1200" dirty="0"/>
        </a:p>
      </dsp:txBody>
      <dsp:txXfrm>
        <a:off x="3538214" y="4382217"/>
        <a:ext cx="982816" cy="982816"/>
      </dsp:txXfrm>
    </dsp:sp>
    <dsp:sp modelId="{0D00D850-C20F-4DA0-9A29-615E283D4355}">
      <dsp:nvSpPr>
        <dsp:cNvPr id="0" name=""/>
        <dsp:cNvSpPr/>
      </dsp:nvSpPr>
      <dsp:spPr>
        <a:xfrm rot="9139302">
          <a:off x="2214614" y="3534475"/>
          <a:ext cx="4837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791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884DB-7949-47FD-8CF5-30BFD5F810BC}">
      <dsp:nvSpPr>
        <dsp:cNvPr id="0" name=""/>
        <dsp:cNvSpPr/>
      </dsp:nvSpPr>
      <dsp:spPr>
        <a:xfrm>
          <a:off x="286472" y="3615204"/>
          <a:ext cx="1955823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kern="1200" dirty="0"/>
            <a:t>Қызығушылық</a:t>
          </a:r>
          <a:endParaRPr lang="ru-RU" sz="1800" kern="1200" dirty="0"/>
        </a:p>
      </dsp:txBody>
      <dsp:txXfrm>
        <a:off x="339640" y="3668372"/>
        <a:ext cx="1849487" cy="982816"/>
      </dsp:txXfrm>
    </dsp:sp>
    <dsp:sp modelId="{C8030C6B-DDCB-414B-A23C-02FEABFB59AE}">
      <dsp:nvSpPr>
        <dsp:cNvPr id="0" name=""/>
        <dsp:cNvSpPr/>
      </dsp:nvSpPr>
      <dsp:spPr>
        <a:xfrm rot="12451950">
          <a:off x="2309565" y="1912472"/>
          <a:ext cx="3828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2839" y="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2388B-A8DB-4F6F-8428-64B8CED40E4C}">
      <dsp:nvSpPr>
        <dsp:cNvPr id="0" name=""/>
        <dsp:cNvSpPr/>
      </dsp:nvSpPr>
      <dsp:spPr>
        <a:xfrm>
          <a:off x="845291" y="892108"/>
          <a:ext cx="1485951" cy="10891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kern="1200" dirty="0"/>
            <a:t>Жұмыс ортасы</a:t>
          </a:r>
          <a:endParaRPr lang="ru-RU" sz="2000" kern="1200" dirty="0"/>
        </a:p>
      </dsp:txBody>
      <dsp:txXfrm>
        <a:off x="898459" y="945276"/>
        <a:ext cx="1379615" cy="982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3F700-2FE4-42D2-B538-9A9BCD10314A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F1AAB-6E16-430C-B5C4-BB37D3BE8A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238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AAD012D-E523-44AC-9D83-4B7A8B7F719F}"/>
              </a:ext>
            </a:extLst>
          </p:cNvPr>
          <p:cNvSpPr txBox="1"/>
          <p:nvPr/>
        </p:nvSpPr>
        <p:spPr>
          <a:xfrm>
            <a:off x="2968051" y="1948721"/>
            <a:ext cx="9523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/>
              <a:t>Басқару стилдеріне әсер ететін субъективті және объективті факторлар (тұлғаға бағытталған бағыт). 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93B5C3E5-5912-4D94-91C7-F0861CC6AB22}"/>
              </a:ext>
            </a:extLst>
          </p:cNvPr>
          <p:cNvSpPr txBox="1"/>
          <p:nvPr/>
        </p:nvSpPr>
        <p:spPr>
          <a:xfrm>
            <a:off x="4744278" y="4658790"/>
            <a:ext cx="7156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Тоқсанбаева </a:t>
            </a:r>
            <a:r>
              <a:rPr lang="kk-KZ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Н.Қ.</a:t>
            </a:r>
            <a:endParaRPr lang="ru-RU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9B42E95-56D9-43F2-A482-9E3CB71B0C57}"/>
              </a:ext>
            </a:extLst>
          </p:cNvPr>
          <p:cNvSpPr txBox="1"/>
          <p:nvPr/>
        </p:nvSpPr>
        <p:spPr>
          <a:xfrm>
            <a:off x="6983895" y="330347"/>
            <a:ext cx="372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kk-KZ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6 дәріс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5421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9FB6915A-7578-431D-80EF-FDEEBBD0472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067011722"/>
              </p:ext>
            </p:extLst>
          </p:nvPr>
        </p:nvGraphicFramePr>
        <p:xfrm>
          <a:off x="1640590" y="2008682"/>
          <a:ext cx="9557062" cy="4354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D1CD5E8-A690-47A1-BA8D-7D9AA929D0E1}"/>
              </a:ext>
            </a:extLst>
          </p:cNvPr>
          <p:cNvSpPr txBox="1"/>
          <p:nvPr/>
        </p:nvSpPr>
        <p:spPr>
          <a:xfrm>
            <a:off x="704537" y="119921"/>
            <a:ext cx="112426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spc="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ТОПТЫҢ МӘСЕЛЕЛЕРІНІҢ ШЕШІЛУ АЛГОРИТМІ</a:t>
            </a:r>
            <a:endParaRPr lang="ru-RU" sz="3200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0051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E3EAFCA-508F-471F-AC3D-FCD8CBB5BA58}"/>
              </a:ext>
            </a:extLst>
          </p:cNvPr>
          <p:cNvSpPr txBox="1"/>
          <p:nvPr/>
        </p:nvSpPr>
        <p:spPr>
          <a:xfrm>
            <a:off x="3057993" y="386703"/>
            <a:ext cx="87351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Басқарушы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адамға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жоғарыдан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әсер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ресми</a:t>
            </a:r>
            <a:r>
              <a:rPr lang="ru-RU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u="sng" spc="-1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билік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қажет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Билік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әр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түрлі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формада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болуы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мүмкін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Француз, Равен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американдық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ғалымдар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биліктің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бірнеше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түрін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көрсеткен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0265BCD-8DC8-48D9-93C2-3E49B2D95162}"/>
              </a:ext>
            </a:extLst>
          </p:cNvPr>
          <p:cNvSpPr txBox="1"/>
          <p:nvPr/>
        </p:nvSpPr>
        <p:spPr>
          <a:xfrm>
            <a:off x="3882453" y="2155325"/>
            <a:ext cx="85643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err="1"/>
              <a:t>мәжбүрлеуге</a:t>
            </a:r>
            <a:r>
              <a:rPr lang="ru-RU" sz="2000" dirty="0"/>
              <a:t> </a:t>
            </a:r>
            <a:r>
              <a:rPr lang="ru-RU" sz="2000" dirty="0" err="1"/>
              <a:t>негізделген</a:t>
            </a:r>
            <a:r>
              <a:rPr lang="ru-RU" sz="2000" dirty="0"/>
              <a:t> </a:t>
            </a:r>
            <a:r>
              <a:rPr lang="ru-RU" sz="2000" dirty="0" err="1"/>
              <a:t>билік</a:t>
            </a:r>
            <a:r>
              <a:rPr lang="ru-RU" sz="2000" dirty="0"/>
              <a:t>;</a:t>
            </a:r>
          </a:p>
          <a:p>
            <a:r>
              <a:rPr lang="ru-RU" sz="2000" dirty="0"/>
              <a:t>2) </a:t>
            </a:r>
            <a:r>
              <a:rPr lang="ru-RU" sz="2000" dirty="0" err="1"/>
              <a:t>сыйақыға</a:t>
            </a:r>
            <a:r>
              <a:rPr lang="ru-RU" sz="2000" dirty="0"/>
              <a:t> </a:t>
            </a:r>
            <a:r>
              <a:rPr lang="ru-RU" sz="2000" dirty="0" err="1"/>
              <a:t>негізделген</a:t>
            </a:r>
            <a:r>
              <a:rPr lang="ru-RU" sz="2000" dirty="0"/>
              <a:t> </a:t>
            </a:r>
            <a:r>
              <a:rPr lang="ru-RU" sz="2000" dirty="0" err="1"/>
              <a:t>билік</a:t>
            </a:r>
            <a:r>
              <a:rPr lang="ru-RU" sz="2000" dirty="0"/>
              <a:t>;</a:t>
            </a:r>
          </a:p>
          <a:p>
            <a:r>
              <a:rPr lang="ru-RU" sz="2000" dirty="0"/>
              <a:t>3) </a:t>
            </a:r>
            <a:r>
              <a:rPr lang="ru-RU" sz="2000" dirty="0" err="1"/>
              <a:t>сараптамалық</a:t>
            </a:r>
            <a:r>
              <a:rPr lang="ru-RU" sz="2000" dirty="0"/>
              <a:t> </a:t>
            </a:r>
            <a:r>
              <a:rPr lang="ru-RU" sz="2000" dirty="0" err="1"/>
              <a:t>билік</a:t>
            </a:r>
            <a:r>
              <a:rPr lang="ru-RU" sz="2000" dirty="0"/>
              <a:t> (</a:t>
            </a:r>
            <a:r>
              <a:rPr lang="ru-RU" sz="2000" dirty="0" err="1"/>
              <a:t>басқаларда</a:t>
            </a:r>
            <a:r>
              <a:rPr lang="ru-RU" sz="2000" dirty="0"/>
              <a:t> </a:t>
            </a:r>
            <a:r>
              <a:rPr lang="ru-RU" sz="2000" dirty="0" err="1"/>
              <a:t>жоқ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</a:t>
            </a:r>
            <a:r>
              <a:rPr lang="ru-RU" sz="2000" dirty="0" err="1"/>
              <a:t>білімге</a:t>
            </a:r>
            <a:r>
              <a:rPr lang="ru-RU" sz="2000" dirty="0"/>
              <a:t> </a:t>
            </a:r>
            <a:r>
              <a:rPr lang="ru-RU" sz="2000" dirty="0" err="1"/>
              <a:t>негізделген</a:t>
            </a:r>
            <a:r>
              <a:rPr lang="ru-RU" sz="2000" dirty="0"/>
              <a:t>);</a:t>
            </a:r>
          </a:p>
          <a:p>
            <a:r>
              <a:rPr lang="ru-RU" sz="2000" dirty="0"/>
              <a:t>4) </a:t>
            </a:r>
            <a:r>
              <a:rPr lang="ru-RU" sz="2000" dirty="0" err="1"/>
              <a:t>анықтама</a:t>
            </a:r>
            <a:r>
              <a:rPr lang="ru-RU" sz="2000" dirty="0"/>
              <a:t> </a:t>
            </a:r>
            <a:r>
              <a:rPr lang="ru-RU" sz="2000" dirty="0" err="1"/>
              <a:t>күші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мысал</a:t>
            </a:r>
            <a:r>
              <a:rPr lang="ru-RU" sz="2000" dirty="0"/>
              <a:t> </a:t>
            </a:r>
            <a:r>
              <a:rPr lang="ru-RU" sz="2000" dirty="0" err="1"/>
              <a:t>күші</a:t>
            </a:r>
            <a:r>
              <a:rPr lang="ru-RU" sz="2000" dirty="0"/>
              <a:t> (</a:t>
            </a:r>
            <a:r>
              <a:rPr lang="ru-RU" sz="2000" dirty="0" err="1"/>
              <a:t>бағынушылар</a:t>
            </a:r>
            <a:r>
              <a:rPr lang="ru-RU" sz="2000" dirty="0"/>
              <a:t> </a:t>
            </a:r>
            <a:r>
              <a:rPr lang="ru-RU" sz="2000" dirty="0" err="1"/>
              <a:t>өздерінің</a:t>
            </a:r>
            <a:r>
              <a:rPr lang="ru-RU" sz="2000" dirty="0"/>
              <a:t> </a:t>
            </a:r>
            <a:r>
              <a:rPr lang="ru-RU" sz="2000" dirty="0" err="1"/>
              <a:t>тартымды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құрметті</a:t>
            </a:r>
            <a:r>
              <a:rPr lang="ru-RU" sz="2000" dirty="0"/>
              <a:t> </a:t>
            </a:r>
            <a:r>
              <a:rPr lang="ru-RU" sz="2000" dirty="0" err="1"/>
              <a:t>көшбасшысына</a:t>
            </a:r>
            <a:r>
              <a:rPr lang="ru-RU" sz="2000" dirty="0"/>
              <a:t> </a:t>
            </a:r>
            <a:r>
              <a:rPr lang="ru-RU" sz="2000" dirty="0" err="1"/>
              <a:t>ұқсауға</a:t>
            </a:r>
            <a:r>
              <a:rPr lang="ru-RU" sz="2000" dirty="0"/>
              <a:t> </a:t>
            </a:r>
            <a:r>
              <a:rPr lang="ru-RU" sz="2000" dirty="0" err="1"/>
              <a:t>тырысады</a:t>
            </a:r>
            <a:r>
              <a:rPr lang="ru-RU" sz="2000" dirty="0"/>
              <a:t>);</a:t>
            </a:r>
          </a:p>
          <a:p>
            <a:r>
              <a:rPr lang="ru-RU" sz="2000" dirty="0"/>
              <a:t>5) </a:t>
            </a:r>
            <a:r>
              <a:rPr lang="ru-RU" sz="2000" dirty="0" err="1"/>
              <a:t>заңды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дәстүрлі</a:t>
            </a:r>
            <a:r>
              <a:rPr lang="ru-RU" sz="2000" dirty="0"/>
              <a:t> </a:t>
            </a:r>
            <a:r>
              <a:rPr lang="ru-RU" sz="2000" dirty="0" err="1"/>
              <a:t>билік</a:t>
            </a:r>
            <a:r>
              <a:rPr lang="ru-RU" sz="2000" dirty="0"/>
              <a:t> (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адам</a:t>
            </a:r>
            <a:r>
              <a:rPr lang="ru-RU" sz="2000" dirty="0"/>
              <a:t> </a:t>
            </a:r>
            <a:r>
              <a:rPr lang="ru-RU" sz="2000" dirty="0" err="1"/>
              <a:t>ұйымдағы</a:t>
            </a:r>
            <a:r>
              <a:rPr lang="ru-RU" sz="2000" dirty="0"/>
              <a:t> </a:t>
            </a:r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түрлі</a:t>
            </a:r>
            <a:r>
              <a:rPr lang="ru-RU" sz="2000" dirty="0"/>
              <a:t> </a:t>
            </a:r>
            <a:r>
              <a:rPr lang="ru-RU" sz="2000" dirty="0" err="1"/>
              <a:t>иерархиялық</a:t>
            </a:r>
            <a:r>
              <a:rPr lang="ru-RU" sz="2000" dirty="0"/>
              <a:t> </a:t>
            </a:r>
            <a:r>
              <a:rPr lang="ru-RU" sz="2000" dirty="0" err="1"/>
              <a:t>деңгейлерде</a:t>
            </a:r>
            <a:r>
              <a:rPr lang="ru-RU" sz="2000" dirty="0"/>
              <a:t> </a:t>
            </a:r>
            <a:r>
              <a:rPr lang="ru-RU" sz="2000" dirty="0" err="1"/>
              <a:t>болуының</a:t>
            </a:r>
            <a:r>
              <a:rPr lang="ru-RU" sz="2000" dirty="0"/>
              <a:t> </a:t>
            </a:r>
            <a:r>
              <a:rPr lang="ru-RU" sz="2000" dirty="0" err="1"/>
              <a:t>негізінде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адамға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).</a:t>
            </a:r>
          </a:p>
        </p:txBody>
      </p:sp>
    </p:spTree>
    <p:extLst>
      <p:ext uri="{BB962C8B-B14F-4D97-AF65-F5344CB8AC3E}">
        <p14:creationId xmlns="" xmlns:p14="http://schemas.microsoft.com/office/powerpoint/2010/main" val="1525103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DFE4C03F-5463-4DB2-87CC-B57A61A66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96737230"/>
              </p:ext>
            </p:extLst>
          </p:nvPr>
        </p:nvGraphicFramePr>
        <p:xfrm>
          <a:off x="119270" y="198783"/>
          <a:ext cx="12072729" cy="665921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034300">
                  <a:extLst>
                    <a:ext uri="{9D8B030D-6E8A-4147-A177-3AD203B41FA5}">
                      <a16:colId xmlns="" xmlns:a16="http://schemas.microsoft.com/office/drawing/2014/main" val="4236101908"/>
                    </a:ext>
                  </a:extLst>
                </a:gridCol>
                <a:gridCol w="4034300">
                  <a:extLst>
                    <a:ext uri="{9D8B030D-6E8A-4147-A177-3AD203B41FA5}">
                      <a16:colId xmlns="" xmlns:a16="http://schemas.microsoft.com/office/drawing/2014/main" val="1781427290"/>
                    </a:ext>
                  </a:extLst>
                </a:gridCol>
                <a:gridCol w="4004129">
                  <a:extLst>
                    <a:ext uri="{9D8B030D-6E8A-4147-A177-3AD203B41FA5}">
                      <a16:colId xmlns="" xmlns:a16="http://schemas.microsoft.com/office/drawing/2014/main" val="1624783346"/>
                    </a:ext>
                  </a:extLst>
                </a:gridCol>
              </a:tblGrid>
              <a:tr h="735702">
                <a:tc gridSpan="3">
                  <a:txBody>
                    <a:bodyPr/>
                    <a:lstStyle/>
                    <a:p>
                      <a:pPr marL="628015" algn="ctr"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effectLst/>
                        </a:rPr>
                        <a:t>БИЛІКТІҢ ФОРМАЛАРЫНА МЫСАЛ: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7337372"/>
                  </a:ext>
                </a:extLst>
              </a:tr>
              <a:tr h="592921">
                <a:tc>
                  <a:txBody>
                    <a:bodyPr/>
                    <a:lstStyle/>
                    <a:p>
                      <a:pPr marL="19812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ЖАЛПЫЛАМА ТҮРДЕ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 gridSpan="2">
                  <a:txBody>
                    <a:bodyPr/>
                    <a:lstStyle/>
                    <a:p>
                      <a:pPr marL="381000" algn="ctr"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effectLst/>
                        </a:rPr>
                        <a:t>НАРЫҚ ЖАҒДАЙЫНДАҒЫ БАСҚАРУ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59379399"/>
                  </a:ext>
                </a:extLst>
              </a:tr>
              <a:tr h="1596327"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2000" b="1" spc="-20" dirty="0">
                          <a:effectLst/>
                        </a:rPr>
                        <a:t>ЛАУАЗЫМДЫҚ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8890" marR="889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ӘКІМШІЛІК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R="2413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</a:rPr>
                        <a:t>М</a:t>
                      </a:r>
                      <a:r>
                        <a:rPr lang="ru-RU" sz="2000" b="1" dirty="0">
                          <a:effectLst/>
                        </a:rPr>
                        <a:t>ЕКЕМЕ БАСШЫСЫ, ЖОБА </a:t>
                      </a:r>
                    </a:p>
                    <a:p>
                      <a:pPr marR="2413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  <a:p>
                      <a:pPr marR="24130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ЖЕТЕКШІСІ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="" xmlns:a16="http://schemas.microsoft.com/office/drawing/2014/main" val="4178233827"/>
                  </a:ext>
                </a:extLst>
              </a:tr>
              <a:tr h="820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ЖЕКЕ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52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ОРЫНДАУШЫЛЫҚ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6350" algn="ctr">
                        <a:spcAft>
                          <a:spcPts val="0"/>
                        </a:spcAft>
                      </a:pPr>
                      <a:r>
                        <a:rPr lang="ru-RU" sz="2000" b="1" spc="-15" dirty="0">
                          <a:effectLst/>
                        </a:rPr>
                        <a:t>ШЕБЕР, МАМАН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="" xmlns:a16="http://schemas.microsoft.com/office/drawing/2014/main" val="750795809"/>
                  </a:ext>
                </a:extLst>
              </a:tr>
              <a:tr h="1026210"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ЭКОНОМИКАЛЫҚ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ҚҰҚЫҚТЫҚ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3175" marR="27305" indent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ҚАРЖЫ ҚЫЗМЕТКЕРЛЕРІ,  </a:t>
                      </a:r>
                    </a:p>
                    <a:p>
                      <a:pPr marL="3175" marR="27305" indent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  <a:p>
                      <a:pPr marL="3175" marR="27305" indent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БАҚЫЛАУШЫЛАР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="" xmlns:a16="http://schemas.microsoft.com/office/drawing/2014/main" val="4108664215"/>
                  </a:ext>
                </a:extLst>
              </a:tr>
              <a:tr h="492201">
                <a:tc>
                  <a:txBody>
                    <a:bodyPr/>
                    <a:lstStyle/>
                    <a:p>
                      <a:pPr marL="3175" algn="ctr"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effectLst/>
                        </a:rPr>
                        <a:t>САРАПШЫ БИЛІГІ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8415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БЮРОКРАТИЯЛЫҚ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spc="-30" dirty="0">
                          <a:effectLst/>
                        </a:rPr>
                        <a:t>ӘКІМШІЛІК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="" xmlns:a16="http://schemas.microsoft.com/office/drawing/2014/main" val="306948798"/>
                  </a:ext>
                </a:extLst>
              </a:tr>
              <a:tr h="1394887">
                <a:tc>
                  <a:txBody>
                    <a:bodyPr/>
                    <a:lstStyle/>
                    <a:p>
                      <a:pPr marR="219710" indent="317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ПСИХОЛОГИЯЛЫҚ БИЛІК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12065" marR="12065" indent="3175" algn="ctr">
                        <a:lnSpc>
                          <a:spcPts val="91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МҮДДЕЛІ АДАМДАР ТОБЫ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ЖҰМЫС ТОБЫ, ӨНДІРІСТІК </a:t>
                      </a:r>
                    </a:p>
                    <a:p>
                      <a:pPr marL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</a:endParaRPr>
                    </a:p>
                    <a:p>
                      <a:pPr marL="3175" algn="ctr">
                        <a:lnSpc>
                          <a:spcPts val="89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ЖИНАЛЫС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 anchor="ctr"/>
                </a:tc>
                <a:extLst>
                  <a:ext uri="{0D108BD9-81ED-4DB2-BD59-A6C34878D82A}">
                    <a16:rowId xmlns="" xmlns:a16="http://schemas.microsoft.com/office/drawing/2014/main" val="339657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78046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45B19B-DF6E-4611-96AE-2C3988E19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815891" cy="2456442"/>
          </a:xfrm>
        </p:spPr>
        <p:txBody>
          <a:bodyPr>
            <a:normAutofit/>
          </a:bodyPr>
          <a:lstStyle/>
          <a:p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Басшы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жоспарлау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ынталандыру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бақылау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сияқты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басқарудың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негізгі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функцияларын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25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орындайды</a:t>
            </a:r>
            <a:r>
              <a:rPr lang="ru-RU" sz="2400" b="1" spc="-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08B59137-278D-4A02-9D40-8AFF469340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1631" y="1459471"/>
            <a:ext cx="6281738" cy="4237349"/>
          </a:xfrm>
        </p:spPr>
      </p:pic>
    </p:spTree>
    <p:extLst>
      <p:ext uri="{BB962C8B-B14F-4D97-AF65-F5344CB8AC3E}">
        <p14:creationId xmlns="" xmlns:p14="http://schemas.microsoft.com/office/powerpoint/2010/main" val="1546250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D24F6D84-E1B5-49E0-B27F-83305667D09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486333237"/>
              </p:ext>
            </p:extLst>
          </p:nvPr>
        </p:nvGraphicFramePr>
        <p:xfrm>
          <a:off x="680277" y="481127"/>
          <a:ext cx="10994887" cy="6025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509403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D24F6D84-E1B5-49E0-B27F-83305667D09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170022636"/>
              </p:ext>
            </p:extLst>
          </p:nvPr>
        </p:nvGraphicFramePr>
        <p:xfrm>
          <a:off x="680277" y="481127"/>
          <a:ext cx="10994887" cy="6025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232723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943A3E-9276-4A7F-A22C-D5D85C577734}"/>
              </a:ext>
            </a:extLst>
          </p:cNvPr>
          <p:cNvSpPr txBox="1"/>
          <p:nvPr/>
        </p:nvSpPr>
        <p:spPr>
          <a:xfrm>
            <a:off x="914399" y="1046922"/>
            <a:ext cx="10310191" cy="4893647"/>
          </a:xfrm>
          <a:prstGeom prst="rect">
            <a:avLst/>
          </a:prstGeom>
          <a:gradFill>
            <a:gsLst>
              <a:gs pos="0">
                <a:schemeClr val="lt1">
                  <a:hueOff val="0"/>
                  <a:satOff val="0"/>
                  <a:lumOff val="0"/>
                  <a:alphaOff val="0"/>
                  <a:tint val="98000"/>
                  <a:satMod val="110000"/>
                  <a:lumMod val="104000"/>
                </a:schemeClr>
              </a:gs>
              <a:gs pos="69000">
                <a:schemeClr val="lt1">
                  <a:hueOff val="0"/>
                  <a:satOff val="0"/>
                  <a:lumOff val="0"/>
                  <a:alphaOff val="0"/>
                  <a:shade val="84000"/>
                  <a:satMod val="130000"/>
                  <a:lumMod val="92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76000"/>
                  <a:satMod val="130000"/>
                  <a:lumMod val="88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3200" b="1" spc="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ЖОСПАРЛАУ ТЕРЕҢДІГІ: </a:t>
            </a:r>
          </a:p>
          <a:p>
            <a:pPr marL="342900" indent="-342900">
              <a:buAutoNum type="arabicParenR"/>
            </a:pPr>
            <a:r>
              <a:rPr lang="ru-RU" sz="2000" dirty="0" err="1"/>
              <a:t>мақсаттар</a:t>
            </a:r>
            <a:r>
              <a:rPr lang="ru-RU" sz="2000" dirty="0"/>
              <a:t> мен </a:t>
            </a:r>
            <a:r>
              <a:rPr lang="ru-RU" sz="2000" dirty="0" err="1"/>
              <a:t>міндеттерді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; </a:t>
            </a:r>
          </a:p>
          <a:p>
            <a:pPr marL="342900" indent="-342900">
              <a:buAutoNum type="arabicParenR"/>
            </a:pPr>
            <a:r>
              <a:rPr lang="ru-RU" sz="2000" dirty="0"/>
              <a:t> </a:t>
            </a:r>
            <a:r>
              <a:rPr lang="ru-RU" sz="2000" dirty="0" err="1"/>
              <a:t>рейтингтік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неғұрлым</a:t>
            </a:r>
            <a:r>
              <a:rPr lang="ru-RU" sz="2000" dirty="0"/>
              <a:t> </a:t>
            </a:r>
            <a:r>
              <a:rPr lang="ru-RU" sz="2000" dirty="0" err="1"/>
              <a:t>маңызды</a:t>
            </a:r>
            <a:r>
              <a:rPr lang="ru-RU" sz="2000" dirty="0"/>
              <a:t> </a:t>
            </a:r>
            <a:r>
              <a:rPr lang="ru-RU" sz="2000" dirty="0" err="1"/>
              <a:t>мақсаттар</a:t>
            </a:r>
            <a:r>
              <a:rPr lang="ru-RU" sz="2000" dirty="0"/>
              <a:t> </a:t>
            </a:r>
            <a:r>
              <a:rPr lang="ru-RU" sz="2000" dirty="0" err="1"/>
              <a:t>бөлектелген</a:t>
            </a:r>
            <a:r>
              <a:rPr lang="ru-RU" sz="2000" dirty="0"/>
              <a:t>); </a:t>
            </a:r>
          </a:p>
          <a:p>
            <a:r>
              <a:rPr lang="ru-RU" sz="2000" dirty="0"/>
              <a:t>3)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кезеңдерін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әрбір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тапсырма</a:t>
            </a:r>
            <a:r>
              <a:rPr lang="ru-RU" sz="2000" dirty="0"/>
              <a:t> </a:t>
            </a:r>
            <a:r>
              <a:rPr lang="ru-RU" sz="2000" dirty="0" err="1"/>
              <a:t>қарастырылады</a:t>
            </a:r>
            <a:r>
              <a:rPr lang="ru-RU" sz="2000" dirty="0"/>
              <a:t>); </a:t>
            </a:r>
          </a:p>
          <a:p>
            <a:r>
              <a:rPr lang="ru-RU" sz="2000" dirty="0"/>
              <a:t>4) </a:t>
            </a:r>
            <a:r>
              <a:rPr lang="ru-RU" sz="2000" dirty="0" err="1"/>
              <a:t>мақсатқа</a:t>
            </a:r>
            <a:r>
              <a:rPr lang="ru-RU" sz="2000" dirty="0"/>
              <a:t> </a:t>
            </a:r>
            <a:r>
              <a:rPr lang="ru-RU" sz="2000" dirty="0" err="1"/>
              <a:t>жету</a:t>
            </a:r>
            <a:r>
              <a:rPr lang="ru-RU" sz="2000" dirty="0"/>
              <a:t> </a:t>
            </a:r>
            <a:r>
              <a:rPr lang="ru-RU" sz="2000" dirty="0" err="1"/>
              <a:t>құралдарын</a:t>
            </a:r>
            <a:r>
              <a:rPr lang="ru-RU" sz="2000" dirty="0"/>
              <a:t>, </a:t>
            </a:r>
            <a:r>
              <a:rPr lang="ru-RU" sz="2000" dirty="0" err="1"/>
              <a:t>мәселені</a:t>
            </a:r>
            <a:r>
              <a:rPr lang="ru-RU" sz="2000" dirty="0"/>
              <a:t> </a:t>
            </a:r>
            <a:r>
              <a:rPr lang="ru-RU" sz="2000" dirty="0" err="1"/>
              <a:t>шешу</a:t>
            </a:r>
            <a:r>
              <a:rPr lang="ru-RU" sz="2000" dirty="0"/>
              <a:t> </a:t>
            </a:r>
            <a:r>
              <a:rPr lang="ru-RU" sz="2000" dirty="0" err="1"/>
              <a:t>құралдарын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; </a:t>
            </a:r>
          </a:p>
          <a:p>
            <a:r>
              <a:rPr lang="ru-RU" sz="2000" dirty="0"/>
              <a:t>5)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шарттарының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проблемаларды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 - </a:t>
            </a:r>
            <a:r>
              <a:rPr lang="ru-RU" sz="2000" dirty="0" err="1"/>
              <a:t>ұсынылған</a:t>
            </a:r>
            <a:r>
              <a:rPr lang="ru-RU" sz="2000" dirty="0"/>
              <a:t> </a:t>
            </a:r>
            <a:r>
              <a:rPr lang="ru-RU" sz="2000" dirty="0" err="1"/>
              <a:t>қаражаттың</a:t>
            </a:r>
            <a:r>
              <a:rPr lang="ru-RU" sz="2000" dirty="0"/>
              <a:t> </a:t>
            </a:r>
            <a:r>
              <a:rPr lang="ru-RU" sz="2000" dirty="0" err="1"/>
              <a:t>қойылған</a:t>
            </a:r>
            <a:r>
              <a:rPr lang="ru-RU" sz="2000" dirty="0"/>
              <a:t> </a:t>
            </a:r>
            <a:r>
              <a:rPr lang="ru-RU" sz="2000" dirty="0" err="1"/>
              <a:t>мақсаттар</a:t>
            </a:r>
            <a:r>
              <a:rPr lang="ru-RU" sz="2000" dirty="0"/>
              <a:t> мен </a:t>
            </a:r>
            <a:r>
              <a:rPr lang="ru-RU" sz="2000" dirty="0" err="1"/>
              <a:t>нақты</a:t>
            </a:r>
            <a:r>
              <a:rPr lang="ru-RU" sz="2000" dirty="0"/>
              <a:t> </a:t>
            </a:r>
            <a:r>
              <a:rPr lang="ru-RU" sz="2000" dirty="0" err="1"/>
              <a:t>шарттарға</a:t>
            </a:r>
            <a:r>
              <a:rPr lang="ru-RU" sz="2000" dirty="0"/>
              <a:t> </a:t>
            </a:r>
            <a:r>
              <a:rPr lang="ru-RU" sz="2000" dirty="0" err="1"/>
              <a:t>сәйкестігін</a:t>
            </a:r>
            <a:r>
              <a:rPr lang="ru-RU" sz="2000" dirty="0"/>
              <a:t> </a:t>
            </a:r>
            <a:r>
              <a:rPr lang="ru-RU" sz="2000" dirty="0" err="1"/>
              <a:t>талдау</a:t>
            </a:r>
            <a:r>
              <a:rPr lang="ru-RU" sz="2000" dirty="0"/>
              <a:t>); </a:t>
            </a:r>
          </a:p>
          <a:p>
            <a:r>
              <a:rPr lang="ru-RU" sz="2000" dirty="0"/>
              <a:t>6) </a:t>
            </a:r>
            <a:r>
              <a:rPr lang="ru-RU" sz="2000" dirty="0" err="1"/>
              <a:t>баламалы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таңдалған</a:t>
            </a:r>
            <a:r>
              <a:rPr lang="ru-RU" sz="2000" dirty="0"/>
              <a:t> </a:t>
            </a:r>
            <a:r>
              <a:rPr lang="ru-RU" sz="2000" dirty="0" err="1"/>
              <a:t>құралдарды</a:t>
            </a:r>
            <a:r>
              <a:rPr lang="ru-RU" sz="2000" dirty="0"/>
              <a:t> </a:t>
            </a:r>
            <a:r>
              <a:rPr lang="ru-RU" sz="2000" dirty="0" err="1"/>
              <a:t>қолдана</a:t>
            </a:r>
            <a:r>
              <a:rPr lang="ru-RU" sz="2000" dirty="0"/>
              <a:t> </a:t>
            </a:r>
            <a:r>
              <a:rPr lang="ru-RU" sz="2000" dirty="0" err="1"/>
              <a:t>отырып</a:t>
            </a:r>
            <a:r>
              <a:rPr lang="ru-RU" sz="2000" dirty="0"/>
              <a:t>, </a:t>
            </a:r>
            <a:r>
              <a:rPr lang="ru-RU" sz="2000" dirty="0" err="1"/>
              <a:t>мақсатқа</a:t>
            </a:r>
            <a:r>
              <a:rPr lang="ru-RU" sz="2000" dirty="0"/>
              <a:t> </a:t>
            </a:r>
            <a:r>
              <a:rPr lang="ru-RU" sz="2000" dirty="0" err="1"/>
              <a:t>жету</a:t>
            </a:r>
            <a:r>
              <a:rPr lang="ru-RU" sz="2000" dirty="0"/>
              <a:t> </a:t>
            </a:r>
            <a:r>
              <a:rPr lang="ru-RU" sz="2000" dirty="0" err="1"/>
              <a:t>ықтималдығын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r>
              <a:rPr lang="ru-RU" sz="2000" dirty="0"/>
              <a:t>); </a:t>
            </a:r>
          </a:p>
          <a:p>
            <a:r>
              <a:rPr lang="ru-RU" sz="2000" dirty="0"/>
              <a:t>7) </a:t>
            </a:r>
            <a:r>
              <a:rPr lang="ru-RU" sz="2000" dirty="0" err="1"/>
              <a:t>ұтымды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барлық</a:t>
            </a:r>
            <a:r>
              <a:rPr lang="ru-RU" sz="2000" dirty="0"/>
              <a:t> </a:t>
            </a:r>
            <a:r>
              <a:rPr lang="ru-RU" sz="2000" dirty="0" err="1"/>
              <a:t>алға</a:t>
            </a:r>
            <a:r>
              <a:rPr lang="ru-RU" sz="2000" dirty="0"/>
              <a:t> </a:t>
            </a:r>
            <a:r>
              <a:rPr lang="ru-RU" sz="2000" dirty="0" err="1"/>
              <a:t>қойылған</a:t>
            </a:r>
            <a:r>
              <a:rPr lang="ru-RU" sz="2000" dirty="0"/>
              <a:t> </a:t>
            </a:r>
            <a:r>
              <a:rPr lang="ru-RU" sz="2000" dirty="0" err="1"/>
              <a:t>мақсаттар</a:t>
            </a:r>
            <a:r>
              <a:rPr lang="ru-RU" sz="2000" dirty="0"/>
              <a:t>, </a:t>
            </a:r>
            <a:r>
              <a:rPr lang="ru-RU" sz="2000" dirty="0" err="1"/>
              <a:t>құралдар</a:t>
            </a:r>
            <a:r>
              <a:rPr lang="ru-RU" sz="2000" dirty="0"/>
              <a:t>, </a:t>
            </a:r>
            <a:r>
              <a:rPr lang="ru-RU" sz="2000" dirty="0" err="1"/>
              <a:t>шарттар</a:t>
            </a:r>
            <a:r>
              <a:rPr lang="ru-RU" sz="2000" dirty="0"/>
              <a:t>, </a:t>
            </a:r>
            <a:r>
              <a:rPr lang="ru-RU" sz="2000" dirty="0" err="1"/>
              <a:t>проблемалар</a:t>
            </a:r>
            <a:r>
              <a:rPr lang="ru-RU" sz="2000" dirty="0"/>
              <a:t>, </a:t>
            </a:r>
            <a:r>
              <a:rPr lang="ru-RU" sz="2000" dirty="0" err="1"/>
              <a:t>резервтік</a:t>
            </a:r>
            <a:r>
              <a:rPr lang="ru-RU" sz="2000" dirty="0"/>
              <a:t> </a:t>
            </a:r>
            <a:r>
              <a:rPr lang="ru-RU" sz="2000" dirty="0" err="1"/>
              <a:t>нұсқалар</a:t>
            </a:r>
            <a:r>
              <a:rPr lang="ru-RU" sz="2000" dirty="0"/>
              <a:t> </a:t>
            </a:r>
            <a:r>
              <a:rPr lang="ru-RU" sz="2000" dirty="0" err="1"/>
              <a:t>жеке</a:t>
            </a:r>
            <a:r>
              <a:rPr lang="ru-RU" sz="2000" dirty="0"/>
              <a:t> </a:t>
            </a:r>
            <a:r>
              <a:rPr lang="ru-RU" sz="2000" dirty="0" err="1"/>
              <a:t>жоспарлар</a:t>
            </a:r>
            <a:r>
              <a:rPr lang="ru-RU" sz="2000" dirty="0"/>
              <a:t> </a:t>
            </a:r>
            <a:r>
              <a:rPr lang="ru-RU" sz="2000" dirty="0" err="1"/>
              <a:t>біріктірілген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кейбір</a:t>
            </a:r>
            <a:r>
              <a:rPr lang="ru-RU" sz="2000" dirty="0"/>
              <a:t> </a:t>
            </a:r>
            <a:r>
              <a:rPr lang="ru-RU" sz="2000" dirty="0" err="1"/>
              <a:t>әрекеттер</a:t>
            </a:r>
            <a:r>
              <a:rPr lang="ru-RU" sz="2000" dirty="0"/>
              <a:t> параллель </a:t>
            </a:r>
            <a:r>
              <a:rPr lang="ru-RU" sz="2000" dirty="0" err="1"/>
              <a:t>орындалатын</a:t>
            </a:r>
            <a:r>
              <a:rPr lang="ru-RU" sz="2000" dirty="0"/>
              <a:t> </a:t>
            </a:r>
            <a:r>
              <a:rPr lang="ru-RU" sz="2000" dirty="0" err="1"/>
              <a:t>ұтымды</a:t>
            </a:r>
            <a:r>
              <a:rPr lang="ru-RU" sz="2000" dirty="0"/>
              <a:t> </a:t>
            </a:r>
            <a:r>
              <a:rPr lang="ru-RU" sz="2000" dirty="0" err="1"/>
              <a:t>ұйымдастырылған</a:t>
            </a:r>
            <a:r>
              <a:rPr lang="ru-RU" sz="2000" dirty="0"/>
              <a:t> </a:t>
            </a:r>
            <a:r>
              <a:rPr lang="ru-RU" sz="2000" dirty="0" err="1"/>
              <a:t>біртұтас</a:t>
            </a:r>
            <a:r>
              <a:rPr lang="ru-RU" sz="2000" dirty="0"/>
              <a:t> </a:t>
            </a:r>
            <a:r>
              <a:rPr lang="ru-RU" sz="2000" dirty="0" err="1"/>
              <a:t>қызмет</a:t>
            </a:r>
            <a:r>
              <a:rPr lang="ru-RU" sz="2000" dirty="0"/>
              <a:t> </a:t>
            </a:r>
            <a:r>
              <a:rPr lang="ru-RU" sz="2000" dirty="0" err="1"/>
              <a:t>түрінде</a:t>
            </a:r>
            <a:r>
              <a:rPr lang="ru-RU" sz="2000" dirty="0"/>
              <a:t> </a:t>
            </a:r>
            <a:r>
              <a:rPr lang="ru-RU" sz="2000" dirty="0" err="1"/>
              <a:t>ұсынылады</a:t>
            </a:r>
            <a:r>
              <a:rPr lang="ru-RU" sz="2000" dirty="0"/>
              <a:t>. осы </a:t>
            </a:r>
            <a:r>
              <a:rPr lang="ru-RU" sz="2000" dirty="0" err="1"/>
              <a:t>уақытта</a:t>
            </a:r>
            <a:r>
              <a:rPr lang="ru-RU" sz="2000" dirty="0"/>
              <a:t>); </a:t>
            </a:r>
          </a:p>
          <a:p>
            <a:r>
              <a:rPr lang="ru-RU" sz="2000" dirty="0"/>
              <a:t>8) </a:t>
            </a:r>
            <a:r>
              <a:rPr lang="ru-RU" sz="2000" dirty="0" err="1"/>
              <a:t>сценарийді</a:t>
            </a:r>
            <a:r>
              <a:rPr lang="ru-RU" sz="2000" dirty="0"/>
              <a:t> </a:t>
            </a:r>
            <a:r>
              <a:rPr lang="ru-RU" sz="2000" dirty="0" err="1"/>
              <a:t>жоспарлау</a:t>
            </a:r>
            <a:r>
              <a:rPr lang="ru-RU" sz="2000" dirty="0"/>
              <a:t> </a:t>
            </a:r>
            <a:r>
              <a:rPr lang="ru-RU" sz="2000" dirty="0" err="1"/>
              <a:t>деңгейі</a:t>
            </a:r>
            <a:r>
              <a:rPr lang="ru-RU" sz="2000" dirty="0"/>
              <a:t> (</a:t>
            </a:r>
            <a:r>
              <a:rPr lang="ru-RU" sz="2000" dirty="0" err="1"/>
              <a:t>проблемалар</a:t>
            </a:r>
            <a:r>
              <a:rPr lang="ru-RU" sz="2000" dirty="0"/>
              <a:t>, </a:t>
            </a:r>
            <a:r>
              <a:rPr lang="ru-RU" sz="2000" dirty="0" err="1"/>
              <a:t>қиындықтар</a:t>
            </a:r>
            <a:r>
              <a:rPr lang="ru-RU" sz="2000" dirty="0"/>
              <a:t>, </a:t>
            </a:r>
            <a:r>
              <a:rPr lang="ru-RU" sz="2000" dirty="0" err="1"/>
              <a:t>жағымсыз</a:t>
            </a:r>
            <a:r>
              <a:rPr lang="ru-RU" sz="2000" dirty="0"/>
              <a:t> </a:t>
            </a:r>
            <a:r>
              <a:rPr lang="ru-RU" sz="2000" dirty="0" err="1"/>
              <a:t>жағдайлар</a:t>
            </a:r>
            <a:r>
              <a:rPr lang="ru-RU" sz="2000" dirty="0"/>
              <a:t> </a:t>
            </a:r>
            <a:r>
              <a:rPr lang="ru-RU" sz="2000" dirty="0" err="1"/>
              <a:t>ықтималдығын</a:t>
            </a:r>
            <a:r>
              <a:rPr lang="ru-RU" sz="2000" dirty="0"/>
              <a:t> </a:t>
            </a:r>
            <a:r>
              <a:rPr lang="ru-RU" sz="2000" dirty="0" err="1"/>
              <a:t>бағалау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566031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D943A3E-9276-4A7F-A22C-D5D85C577734}"/>
              </a:ext>
            </a:extLst>
          </p:cNvPr>
          <p:cNvSpPr txBox="1"/>
          <p:nvPr/>
        </p:nvSpPr>
        <p:spPr>
          <a:xfrm>
            <a:off x="749299" y="335722"/>
            <a:ext cx="10310191" cy="1015663"/>
          </a:xfrm>
          <a:prstGeom prst="rect">
            <a:avLst/>
          </a:prstGeom>
          <a:gradFill>
            <a:gsLst>
              <a:gs pos="0">
                <a:schemeClr val="lt1">
                  <a:hueOff val="0"/>
                  <a:satOff val="0"/>
                  <a:lumOff val="0"/>
                  <a:alphaOff val="0"/>
                  <a:tint val="98000"/>
                  <a:satMod val="110000"/>
                  <a:lumMod val="104000"/>
                </a:schemeClr>
              </a:gs>
              <a:gs pos="69000">
                <a:schemeClr val="lt1">
                  <a:hueOff val="0"/>
                  <a:satOff val="0"/>
                  <a:lumOff val="0"/>
                  <a:alphaOff val="0"/>
                  <a:shade val="84000"/>
                  <a:satMod val="130000"/>
                  <a:lumMod val="92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hade val="76000"/>
                  <a:satMod val="130000"/>
                  <a:lumMod val="88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err="1">
                <a:solidFill>
                  <a:schemeClr val="accent1"/>
                </a:solidFill>
              </a:rPr>
              <a:t>Жақсы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ұйымдастырушы</a:t>
            </a:r>
            <a:r>
              <a:rPr lang="ru-RU" sz="2000" b="1" i="1" dirty="0">
                <a:solidFill>
                  <a:schemeClr val="accent1"/>
                </a:solidFill>
              </a:rPr>
              <a:t> - </a:t>
            </a:r>
            <a:r>
              <a:rPr lang="ru-RU" sz="2000" b="1" i="1" dirty="0" err="1">
                <a:solidFill>
                  <a:schemeClr val="accent1"/>
                </a:solidFill>
              </a:rPr>
              <a:t>бұл</a:t>
            </a:r>
            <a:r>
              <a:rPr lang="ru-RU" sz="2000" b="1" i="1" dirty="0">
                <a:solidFill>
                  <a:schemeClr val="accent1"/>
                </a:solidFill>
              </a:rPr>
              <a:t> тек </a:t>
            </a:r>
            <a:r>
              <a:rPr lang="ru-RU" sz="2000" b="1" i="1" dirty="0" err="1">
                <a:solidFill>
                  <a:schemeClr val="accent1"/>
                </a:solidFill>
              </a:rPr>
              <a:t>өзі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жақсы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жұмыс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жасайтын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адам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емес</a:t>
            </a:r>
            <a:r>
              <a:rPr lang="ru-RU" sz="2000" b="1" i="1" dirty="0">
                <a:solidFill>
                  <a:schemeClr val="accent1"/>
                </a:solidFill>
              </a:rPr>
              <a:t>, </a:t>
            </a:r>
            <a:r>
              <a:rPr lang="ru-RU" sz="2000" b="1" i="1" dirty="0" err="1">
                <a:solidFill>
                  <a:schemeClr val="accent1"/>
                </a:solidFill>
              </a:rPr>
              <a:t>қарамағындағылар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жақсы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жұмыс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істейтін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адам</a:t>
            </a:r>
            <a:r>
              <a:rPr lang="ru-RU" sz="2000" b="1" i="1" dirty="0">
                <a:solidFill>
                  <a:schemeClr val="accent1"/>
                </a:solidFill>
              </a:rPr>
              <a:t>. </a:t>
            </a:r>
            <a:r>
              <a:rPr lang="ru-RU" sz="2000" b="1" i="1" dirty="0" err="1">
                <a:solidFill>
                  <a:schemeClr val="accent1"/>
                </a:solidFill>
              </a:rPr>
              <a:t>Басқарудың</a:t>
            </a:r>
            <a:r>
              <a:rPr lang="ru-RU" sz="2000" b="1" i="1" dirty="0">
                <a:solidFill>
                  <a:schemeClr val="accent1"/>
                </a:solidFill>
              </a:rPr>
              <a:t>, </a:t>
            </a:r>
            <a:r>
              <a:rPr lang="ru-RU" sz="2000" b="1" i="1" dirty="0" err="1">
                <a:solidFill>
                  <a:schemeClr val="accent1"/>
                </a:solidFill>
              </a:rPr>
              <a:t>қызметті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ұйымдастырудың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негізгі</a:t>
            </a:r>
            <a:r>
              <a:rPr lang="ru-RU" sz="2000" b="1" i="1" dirty="0">
                <a:solidFill>
                  <a:schemeClr val="accent1"/>
                </a:solidFill>
              </a:rPr>
              <a:t> </a:t>
            </a:r>
            <a:r>
              <a:rPr lang="ru-RU" sz="2000" b="1" i="1" dirty="0" err="1">
                <a:solidFill>
                  <a:schemeClr val="accent1"/>
                </a:solidFill>
              </a:rPr>
              <a:t>принциптері</a:t>
            </a:r>
            <a:r>
              <a:rPr lang="ru-RU" sz="2000" b="1" i="1" dirty="0">
                <a:solidFill>
                  <a:schemeClr val="accent1"/>
                </a:solidFill>
              </a:rPr>
              <a:t> (А. </a:t>
            </a:r>
            <a:r>
              <a:rPr lang="ru-RU" sz="2000" b="1" i="1" dirty="0" err="1">
                <a:solidFill>
                  <a:schemeClr val="accent1"/>
                </a:solidFill>
              </a:rPr>
              <a:t>Файол</a:t>
            </a:r>
            <a:r>
              <a:rPr lang="ru-RU" sz="2000" b="1" i="1" dirty="0">
                <a:solidFill>
                  <a:schemeClr val="accent1"/>
                </a:solidFill>
              </a:rPr>
              <a:t>):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4EEE701-697B-4404-9CE9-62F0515C48F2}"/>
              </a:ext>
            </a:extLst>
          </p:cNvPr>
          <p:cNvSpPr txBox="1"/>
          <p:nvPr/>
        </p:nvSpPr>
        <p:spPr>
          <a:xfrm>
            <a:off x="749299" y="2184400"/>
            <a:ext cx="1071880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еңбек</a:t>
            </a:r>
            <a:r>
              <a:rPr lang="ru-RU" dirty="0"/>
              <a:t> </a:t>
            </a:r>
            <a:r>
              <a:rPr lang="ru-RU" dirty="0" err="1"/>
              <a:t>бөлінісі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әрбір</a:t>
            </a:r>
            <a:r>
              <a:rPr lang="ru-RU" dirty="0"/>
              <a:t> </a:t>
            </a:r>
            <a:r>
              <a:rPr lang="ru-RU" dirty="0" err="1"/>
              <a:t>қызметкердің</a:t>
            </a:r>
            <a:r>
              <a:rPr lang="ru-RU" dirty="0"/>
              <a:t> </a:t>
            </a:r>
            <a:r>
              <a:rPr lang="ru-RU" dirty="0" err="1"/>
              <a:t>өкілеттіктері</a:t>
            </a:r>
            <a:r>
              <a:rPr lang="ru-RU" dirty="0"/>
              <a:t> мен </a:t>
            </a:r>
            <a:r>
              <a:rPr lang="ru-RU" dirty="0" err="1"/>
              <a:t>жауапкершілік</a:t>
            </a:r>
            <a:r>
              <a:rPr lang="ru-RU" dirty="0"/>
              <a:t> </a:t>
            </a:r>
            <a:r>
              <a:rPr lang="ru-RU" dirty="0" err="1"/>
              <a:t>дәрежесін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; </a:t>
            </a:r>
          </a:p>
          <a:p>
            <a:r>
              <a:rPr lang="ru-RU" dirty="0"/>
              <a:t>3) фирма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қызметкерлері</a:t>
            </a:r>
            <a:r>
              <a:rPr lang="ru-RU" dirty="0"/>
              <a:t> </a:t>
            </a:r>
            <a:r>
              <a:rPr lang="ru-RU" dirty="0" err="1"/>
              <a:t>арасындағы</a:t>
            </a:r>
            <a:r>
              <a:rPr lang="ru-RU" dirty="0"/>
              <a:t> </a:t>
            </a:r>
            <a:r>
              <a:rPr lang="ru-RU" dirty="0" err="1"/>
              <a:t>келісімдерге</a:t>
            </a:r>
            <a:r>
              <a:rPr lang="ru-RU" dirty="0"/>
              <a:t> </a:t>
            </a:r>
            <a:r>
              <a:rPr lang="ru-RU" dirty="0" err="1"/>
              <a:t>негізделген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тәртіп</a:t>
            </a:r>
            <a:r>
              <a:rPr lang="ru-RU" dirty="0"/>
              <a:t>; </a:t>
            </a:r>
          </a:p>
          <a:p>
            <a:r>
              <a:rPr lang="ru-RU" dirty="0"/>
              <a:t>4)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адамның</a:t>
            </a:r>
            <a:r>
              <a:rPr lang="ru-RU" dirty="0"/>
              <a:t>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; </a:t>
            </a:r>
          </a:p>
          <a:p>
            <a:r>
              <a:rPr lang="ru-RU" dirty="0"/>
              <a:t>5) </a:t>
            </a:r>
            <a:r>
              <a:rPr lang="ru-RU" dirty="0" err="1"/>
              <a:t>бағыт</a:t>
            </a:r>
            <a:r>
              <a:rPr lang="ru-RU" dirty="0"/>
              <a:t> </a:t>
            </a:r>
            <a:r>
              <a:rPr lang="ru-RU" dirty="0" err="1"/>
              <a:t>бірлігі</a:t>
            </a:r>
            <a:r>
              <a:rPr lang="ru-RU" dirty="0"/>
              <a:t>: </a:t>
            </a:r>
            <a:r>
              <a:rPr lang="ru-RU" dirty="0" err="1"/>
              <a:t>ұжымда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мақсат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жоспар</a:t>
            </a:r>
            <a:r>
              <a:rPr lang="ru-RU" dirty="0"/>
              <a:t>,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көшбасшы</a:t>
            </a:r>
            <a:r>
              <a:rPr lang="ru-RU" dirty="0"/>
              <a:t> </a:t>
            </a:r>
            <a:r>
              <a:rPr lang="ru-RU" dirty="0" err="1"/>
              <a:t>болуы</a:t>
            </a:r>
            <a:r>
              <a:rPr lang="ru-RU" dirty="0"/>
              <a:t> </a:t>
            </a:r>
            <a:r>
              <a:rPr lang="ru-RU" dirty="0" err="1"/>
              <a:t>керек</a:t>
            </a:r>
            <a:r>
              <a:rPr lang="ru-RU" dirty="0"/>
              <a:t>; </a:t>
            </a:r>
          </a:p>
          <a:p>
            <a:r>
              <a:rPr lang="ru-RU" dirty="0"/>
              <a:t>6) </a:t>
            </a: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мүдделердің</a:t>
            </a:r>
            <a:r>
              <a:rPr lang="ru-RU" dirty="0"/>
              <a:t> </a:t>
            </a:r>
            <a:r>
              <a:rPr lang="ru-RU" dirty="0" err="1"/>
              <a:t>жалпыға</a:t>
            </a:r>
            <a:r>
              <a:rPr lang="ru-RU" dirty="0"/>
              <a:t> </a:t>
            </a:r>
            <a:r>
              <a:rPr lang="ru-RU" dirty="0" err="1"/>
              <a:t>бағыну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; </a:t>
            </a:r>
          </a:p>
          <a:p>
            <a:r>
              <a:rPr lang="ru-RU" dirty="0"/>
              <a:t>7) </a:t>
            </a:r>
            <a:r>
              <a:rPr lang="ru-RU" dirty="0" err="1"/>
              <a:t>көшбасшылық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көшбасшылық</a:t>
            </a:r>
            <a:r>
              <a:rPr lang="ru-RU" dirty="0"/>
              <a:t> </a:t>
            </a:r>
            <a:r>
              <a:rPr lang="ru-RU" dirty="0" err="1"/>
              <a:t>қызметкерлердің</a:t>
            </a:r>
            <a:r>
              <a:rPr lang="ru-RU" dirty="0"/>
              <a:t> </a:t>
            </a:r>
            <a:r>
              <a:rPr lang="ru-RU" dirty="0" err="1"/>
              <a:t>жалпы</a:t>
            </a:r>
            <a:r>
              <a:rPr lang="ru-RU" dirty="0"/>
              <a:t> </a:t>
            </a:r>
            <a:r>
              <a:rPr lang="ru-RU" dirty="0" err="1"/>
              <a:t>сыйақысы</a:t>
            </a:r>
            <a:r>
              <a:rPr lang="ru-RU" dirty="0"/>
              <a:t>; </a:t>
            </a:r>
          </a:p>
          <a:p>
            <a:r>
              <a:rPr lang="ru-RU" dirty="0"/>
              <a:t>8) </a:t>
            </a:r>
            <a:r>
              <a:rPr lang="ru-RU" dirty="0" err="1"/>
              <a:t>басқару</a:t>
            </a:r>
            <a:r>
              <a:rPr lang="ru-RU" dirty="0"/>
              <a:t> </a:t>
            </a:r>
            <a:r>
              <a:rPr lang="ru-RU" dirty="0" err="1"/>
              <a:t>жүйесінде</a:t>
            </a:r>
            <a:r>
              <a:rPr lang="ru-RU" dirty="0"/>
              <a:t> </a:t>
            </a:r>
            <a:r>
              <a:rPr lang="ru-RU" dirty="0" err="1"/>
              <a:t>орталықтандыру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; </a:t>
            </a:r>
          </a:p>
          <a:p>
            <a:r>
              <a:rPr lang="ru-RU" dirty="0"/>
              <a:t>9) </a:t>
            </a:r>
            <a:r>
              <a:rPr lang="ru-RU" dirty="0" err="1"/>
              <a:t>көшбасшылар</a:t>
            </a:r>
            <a:r>
              <a:rPr lang="ru-RU" dirty="0"/>
              <a:t> </a:t>
            </a:r>
            <a:r>
              <a:rPr lang="ru-RU" dirty="0" err="1"/>
              <a:t>скалярлық</a:t>
            </a:r>
            <a:r>
              <a:rPr lang="ru-RU" dirty="0"/>
              <a:t> </a:t>
            </a:r>
            <a:r>
              <a:rPr lang="ru-RU" dirty="0" err="1"/>
              <a:t>тізбегінің</a:t>
            </a:r>
            <a:r>
              <a:rPr lang="ru-RU" dirty="0"/>
              <a:t> </a:t>
            </a:r>
            <a:r>
              <a:rPr lang="ru-RU" dirty="0" err="1"/>
              <a:t>өкілеттіктерін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реттеу</a:t>
            </a:r>
            <a:r>
              <a:rPr lang="ru-RU" dirty="0"/>
              <a:t> (</a:t>
            </a:r>
            <a:r>
              <a:rPr lang="ru-RU" dirty="0" err="1"/>
              <a:t>жоғарыдан</a:t>
            </a:r>
            <a:r>
              <a:rPr lang="ru-RU" dirty="0"/>
              <a:t> </a:t>
            </a:r>
            <a:r>
              <a:rPr lang="ru-RU" dirty="0" err="1"/>
              <a:t>төмен</a:t>
            </a:r>
            <a:r>
              <a:rPr lang="ru-RU" dirty="0"/>
              <a:t>); </a:t>
            </a:r>
          </a:p>
          <a:p>
            <a:r>
              <a:rPr lang="ru-RU" dirty="0"/>
              <a:t>10) </a:t>
            </a:r>
            <a:r>
              <a:rPr lang="ru-RU" dirty="0" err="1"/>
              <a:t>жанжалды</a:t>
            </a:r>
            <a:r>
              <a:rPr lang="ru-RU" dirty="0"/>
              <a:t> </a:t>
            </a:r>
            <a:r>
              <a:rPr lang="ru-RU" dirty="0" err="1"/>
              <a:t>жағдайларды</a:t>
            </a:r>
            <a:r>
              <a:rPr lang="ru-RU" dirty="0"/>
              <a:t> </a:t>
            </a:r>
            <a:r>
              <a:rPr lang="ru-RU" dirty="0" err="1"/>
              <a:t>шешуде</a:t>
            </a:r>
            <a:r>
              <a:rPr lang="ru-RU" dirty="0"/>
              <a:t> </a:t>
            </a:r>
            <a:r>
              <a:rPr lang="ru-RU" dirty="0" err="1"/>
              <a:t>әділеттілік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; </a:t>
            </a:r>
          </a:p>
          <a:p>
            <a:r>
              <a:rPr lang="ru-RU" dirty="0"/>
              <a:t>11) </a:t>
            </a:r>
            <a:r>
              <a:rPr lang="ru-RU" dirty="0" err="1"/>
              <a:t>тұрақтылық</a:t>
            </a:r>
            <a:r>
              <a:rPr lang="ru-RU" dirty="0"/>
              <a:t> </a:t>
            </a:r>
            <a:r>
              <a:rPr lang="ru-RU" dirty="0" err="1"/>
              <a:t>принципі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9305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3B27B6E-8AA9-4FD7-A505-87F344DAC758}"/>
              </a:ext>
            </a:extLst>
          </p:cNvPr>
          <p:cNvSpPr txBox="1"/>
          <p:nvPr/>
        </p:nvSpPr>
        <p:spPr>
          <a:xfrm>
            <a:off x="1206500" y="342900"/>
            <a:ext cx="962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spc="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</a:t>
            </a:r>
            <a:endParaRPr lang="ru-RU" sz="3200" b="1" spc="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841401F-CF9D-4D77-BC32-F2FE599B4026}"/>
              </a:ext>
            </a:extLst>
          </p:cNvPr>
          <p:cNvSpPr txBox="1"/>
          <p:nvPr/>
        </p:nvSpPr>
        <p:spPr>
          <a:xfrm>
            <a:off x="288978" y="1854499"/>
            <a:ext cx="80137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Іскерлік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операцияларды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үш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сөзге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дейін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қысқартуға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болады</a:t>
            </a:r>
            <a:r>
              <a:rPr lang="ru-RU" dirty="0">
                <a:solidFill>
                  <a:srgbClr val="C00000"/>
                </a:solidFill>
              </a:rPr>
              <a:t>: </a:t>
            </a:r>
          </a:p>
          <a:p>
            <a:r>
              <a:rPr lang="ru-RU" dirty="0">
                <a:solidFill>
                  <a:srgbClr val="C00000"/>
                </a:solidFill>
              </a:rPr>
              <a:t>- </a:t>
            </a:r>
            <a:r>
              <a:rPr lang="ru-RU" dirty="0" err="1">
                <a:solidFill>
                  <a:srgbClr val="C00000"/>
                </a:solidFill>
              </a:rPr>
              <a:t>Адамдар</a:t>
            </a:r>
            <a:endParaRPr lang="ru-RU" dirty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solidFill>
                  <a:srgbClr val="C00000"/>
                </a:solidFill>
              </a:rPr>
              <a:t>Өнім</a:t>
            </a:r>
            <a:endParaRPr lang="ru-RU" dirty="0">
              <a:solidFill>
                <a:srgbClr val="C0000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dirty="0" err="1">
                <a:solidFill>
                  <a:srgbClr val="C00000"/>
                </a:solidFill>
              </a:rPr>
              <a:t>Пайда</a:t>
            </a:r>
            <a:r>
              <a:rPr lang="ru-RU" dirty="0">
                <a:solidFill>
                  <a:srgbClr val="C00000"/>
                </a:solidFill>
              </a:rPr>
              <a:t>. </a:t>
            </a:r>
          </a:p>
          <a:p>
            <a:r>
              <a:rPr lang="ru-RU" dirty="0" err="1">
                <a:solidFill>
                  <a:srgbClr val="C00000"/>
                </a:solidFill>
              </a:rPr>
              <a:t>Адамдар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бірінші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кезекте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тұрады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 err="1">
                <a:solidFill>
                  <a:srgbClr val="C00000"/>
                </a:solidFill>
              </a:rPr>
              <a:t>Егер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сізде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сенімді</a:t>
            </a:r>
            <a:r>
              <a:rPr lang="ru-RU" dirty="0">
                <a:solidFill>
                  <a:srgbClr val="C00000"/>
                </a:solidFill>
              </a:rPr>
              <a:t> команда </a:t>
            </a:r>
            <a:r>
              <a:rPr lang="ru-RU" dirty="0" err="1">
                <a:solidFill>
                  <a:srgbClr val="C00000"/>
                </a:solidFill>
              </a:rPr>
              <a:t>болмаса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онда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қалған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факторлардың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ешқайсысы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жасалмайды</a:t>
            </a:r>
            <a:r>
              <a:rPr lang="ru-RU" dirty="0">
                <a:solidFill>
                  <a:srgbClr val="C00000"/>
                </a:solidFill>
              </a:rPr>
              <a:t> »   (Л. </a:t>
            </a:r>
            <a:r>
              <a:rPr lang="ru-RU" dirty="0" err="1">
                <a:solidFill>
                  <a:srgbClr val="C00000"/>
                </a:solidFill>
              </a:rPr>
              <a:t>Якокка</a:t>
            </a:r>
            <a:r>
              <a:rPr lang="ru-RU" dirty="0">
                <a:solidFill>
                  <a:srgbClr val="C00000"/>
                </a:solidFill>
              </a:rPr>
              <a:t>). 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Қол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астындағылардың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қадір</a:t>
            </a:r>
            <a:r>
              <a:rPr lang="ru-RU" dirty="0">
                <a:solidFill>
                  <a:srgbClr val="C00000"/>
                </a:solidFill>
              </a:rPr>
              <a:t> -</a:t>
            </a:r>
            <a:r>
              <a:rPr lang="ru-RU" dirty="0" err="1">
                <a:solidFill>
                  <a:srgbClr val="C00000"/>
                </a:solidFill>
              </a:rPr>
              <a:t>қасиетін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құрметтеңіз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оларға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мұқият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болыңыз</a:t>
            </a:r>
            <a:r>
              <a:rPr lang="ru-RU" dirty="0">
                <a:solidFill>
                  <a:srgbClr val="C00000"/>
                </a:solidFill>
              </a:rPr>
              <a:t>. </a:t>
            </a:r>
            <a:r>
              <a:rPr lang="ru-RU" dirty="0" err="1">
                <a:solidFill>
                  <a:srgbClr val="C00000"/>
                </a:solidFill>
              </a:rPr>
              <a:t>Өнімділіктің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негізгі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көзі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ретінде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оларға</a:t>
            </a:r>
            <a:r>
              <a:rPr lang="ru-RU" dirty="0">
                <a:solidFill>
                  <a:srgbClr val="C00000"/>
                </a:solidFill>
              </a:rPr>
              <a:t> инвестиция </a:t>
            </a:r>
            <a:r>
              <a:rPr lang="ru-RU" dirty="0" err="1">
                <a:solidFill>
                  <a:srgbClr val="C00000"/>
                </a:solidFill>
              </a:rPr>
              <a:t>немесе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автоматтандыру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емес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қараңыз</a:t>
            </a:r>
            <a:r>
              <a:rPr lang="ru-RU" dirty="0">
                <a:solidFill>
                  <a:srgbClr val="C00000"/>
                </a:solidFill>
              </a:rPr>
              <a:t>» (Т. Петерс, Р. </a:t>
            </a:r>
            <a:r>
              <a:rPr lang="ru-RU" dirty="0" err="1">
                <a:solidFill>
                  <a:srgbClr val="C00000"/>
                </a:solidFill>
              </a:rPr>
              <a:t>Уотерман</a:t>
            </a:r>
            <a:r>
              <a:rPr lang="ru-RU" dirty="0">
                <a:solidFill>
                  <a:srgbClr val="C00000"/>
                </a:solidFill>
              </a:rPr>
              <a:t>). 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«</a:t>
            </a:r>
            <a:r>
              <a:rPr lang="ru-RU" dirty="0" err="1">
                <a:solidFill>
                  <a:srgbClr val="C00000"/>
                </a:solidFill>
              </a:rPr>
              <a:t>Егер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сізде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дайындалған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ақылды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және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жігерлі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адамдар</a:t>
            </a:r>
            <a:r>
              <a:rPr lang="ru-RU" dirty="0">
                <a:solidFill>
                  <a:srgbClr val="C00000"/>
                </a:solidFill>
              </a:rPr>
              <a:t> бар </a:t>
            </a:r>
            <a:r>
              <a:rPr lang="ru-RU" dirty="0" err="1">
                <a:solidFill>
                  <a:srgbClr val="C00000"/>
                </a:solidFill>
              </a:rPr>
              <a:t>болса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келесі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қадам</a:t>
            </a:r>
            <a:r>
              <a:rPr lang="ru-RU" dirty="0">
                <a:solidFill>
                  <a:srgbClr val="C00000"/>
                </a:solidFill>
              </a:rPr>
              <a:t> - ​​</a:t>
            </a:r>
            <a:r>
              <a:rPr lang="ru-RU" dirty="0" err="1">
                <a:solidFill>
                  <a:srgbClr val="C00000"/>
                </a:solidFill>
              </a:rPr>
              <a:t>олардың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шығармашылығын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ынталандыру</a:t>
            </a:r>
            <a:r>
              <a:rPr lang="ru-RU" dirty="0">
                <a:solidFill>
                  <a:srgbClr val="C00000"/>
                </a:solidFill>
              </a:rPr>
              <a:t>» (А. </a:t>
            </a:r>
            <a:r>
              <a:rPr lang="ru-RU" dirty="0" err="1">
                <a:solidFill>
                  <a:srgbClr val="C00000"/>
                </a:solidFill>
              </a:rPr>
              <a:t>Морита</a:t>
            </a:r>
            <a:r>
              <a:rPr lang="ru-RU" dirty="0">
                <a:solidFill>
                  <a:srgbClr val="C00000"/>
                </a:solidFill>
              </a:rPr>
              <a:t>).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EF824D00-A302-4AA5-A5CE-EB3DEC004F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05" r="8286"/>
          <a:stretch/>
        </p:blipFill>
        <p:spPr>
          <a:xfrm>
            <a:off x="8305592" y="2654924"/>
            <a:ext cx="3372787" cy="23667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68720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464581D0-B358-4698-ADA6-F3B8D0C573B1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213858771"/>
              </p:ext>
            </p:extLst>
          </p:nvPr>
        </p:nvGraphicFramePr>
        <p:xfrm>
          <a:off x="4902200" y="910166"/>
          <a:ext cx="77724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12794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="" xmlns:a16="http://schemas.microsoft.com/office/drawing/2014/main" id="{EC6AACE4-E0A3-4825-BE4C-D59227E87A0E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861271260"/>
              </p:ext>
            </p:extLst>
          </p:nvPr>
        </p:nvGraphicFramePr>
        <p:xfrm>
          <a:off x="434714" y="1079430"/>
          <a:ext cx="1139252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C634068-3978-4809-BAAF-452A14A53EF7}"/>
              </a:ext>
            </a:extLst>
          </p:cNvPr>
          <p:cNvSpPr txBox="1"/>
          <p:nvPr/>
        </p:nvSpPr>
        <p:spPr>
          <a:xfrm>
            <a:off x="2032000" y="149902"/>
            <a:ext cx="8124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spc="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КӨШБАСШЫЛЫҚ ДЕГЕН НЕ?</a:t>
            </a:r>
            <a:endParaRPr lang="ru-RU" sz="3600" b="1" spc="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9837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464581D0-B358-4698-ADA6-F3B8D0C573B1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74359655"/>
              </p:ext>
            </p:extLst>
          </p:nvPr>
        </p:nvGraphicFramePr>
        <p:xfrm>
          <a:off x="4902200" y="910166"/>
          <a:ext cx="77724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7364173-3767-48E6-968C-2D96831751F6}"/>
              </a:ext>
            </a:extLst>
          </p:cNvPr>
          <p:cNvSpPr txBox="1"/>
          <p:nvPr/>
        </p:nvSpPr>
        <p:spPr>
          <a:xfrm>
            <a:off x="419100" y="1524000"/>
            <a:ext cx="6019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b="1" i="1" dirty="0"/>
              <a:t>А.Маслоу бойынша мотивацияға қажеттілік:</a:t>
            </a:r>
            <a:endParaRPr lang="ru-RU" sz="5400" b="1" i="1" dirty="0"/>
          </a:p>
        </p:txBody>
      </p:sp>
    </p:spTree>
    <p:extLst>
      <p:ext uri="{BB962C8B-B14F-4D97-AF65-F5344CB8AC3E}">
        <p14:creationId xmlns="" xmlns:p14="http://schemas.microsoft.com/office/powerpoint/2010/main" val="1107007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553FD702-1539-48E4-98C0-1A5B93EC6EFF}"/>
              </a:ext>
            </a:extLst>
          </p:cNvPr>
          <p:cNvSpPr/>
          <p:nvPr/>
        </p:nvSpPr>
        <p:spPr>
          <a:xfrm>
            <a:off x="4058931" y="351008"/>
            <a:ext cx="50361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Басқарушылық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C6A1273-41B0-48AF-878A-5511F1282488}"/>
              </a:ext>
            </a:extLst>
          </p:cNvPr>
          <p:cNvSpPr txBox="1"/>
          <p:nvPr/>
        </p:nvSpPr>
        <p:spPr>
          <a:xfrm>
            <a:off x="914400" y="1736035"/>
            <a:ext cx="98331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Көшбасшылық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ең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алдымен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басқару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қызмет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түрлерін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үйлестіру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топтағы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басқарудағы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үдерістің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динамикасын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көре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Көшбасшылық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процестерді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басқарумен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байланысты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болғандықтан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алдымен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орындаушылардың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тобы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қатысатын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процесс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қандай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екенін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түсіну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керек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Топтық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процестің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түрлі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аспектілері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келесі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кестеде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көрсетілген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</p:txBody>
      </p:sp>
    </p:spTree>
    <p:extLst>
      <p:ext uri="{BB962C8B-B14F-4D97-AF65-F5344CB8AC3E}">
        <p14:creationId xmlns="" xmlns:p14="http://schemas.microsoft.com/office/powerpoint/2010/main" val="2347363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E0FFF6F-B8D6-4404-AFA4-A1100D460103}"/>
              </a:ext>
            </a:extLst>
          </p:cNvPr>
          <p:cNvSpPr txBox="1"/>
          <p:nvPr/>
        </p:nvSpPr>
        <p:spPr>
          <a:xfrm>
            <a:off x="649357" y="344557"/>
            <a:ext cx="11171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ТОПТЫҚ ЖҮМЫСТЫҢ АСПЕКТІЛЕРІ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51E1F0DB-837F-4FE2-8552-D8104A0AE1D9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137419002"/>
              </p:ext>
            </p:extLst>
          </p:nvPr>
        </p:nvGraphicFramePr>
        <p:xfrm>
          <a:off x="649357" y="929332"/>
          <a:ext cx="10610575" cy="5166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2814303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8DB8863-1CBF-4E0D-97A9-02626D6B7ECA}"/>
              </a:ext>
            </a:extLst>
          </p:cNvPr>
          <p:cNvSpPr txBox="1"/>
          <p:nvPr/>
        </p:nvSpPr>
        <p:spPr>
          <a:xfrm>
            <a:off x="1048876" y="151179"/>
            <a:ext cx="8468139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C00000"/>
                </a:solidFill>
              </a:rPr>
              <a:t>Адамдармен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жұмыс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мыналарды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қамтиды</a:t>
            </a:r>
            <a:r>
              <a:rPr lang="ru-RU" sz="2800" b="1" dirty="0">
                <a:solidFill>
                  <a:srgbClr val="C00000"/>
                </a:solidFill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тапсырмаларды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бөлу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жоспарлау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ұйымдастыру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жұмылдыру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бақылау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тексеру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кәсіби</a:t>
            </a:r>
            <a:r>
              <a:rPr lang="ru-RU" sz="2800" b="1" dirty="0">
                <a:solidFill>
                  <a:srgbClr val="C00000"/>
                </a:solidFill>
              </a:rPr>
              <a:t>, </a:t>
            </a:r>
            <a:r>
              <a:rPr lang="ru-RU" sz="2800" b="1" dirty="0" err="1">
                <a:solidFill>
                  <a:srgbClr val="C00000"/>
                </a:solidFill>
              </a:rPr>
              <a:t>техникалық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мәселелерді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зерттеу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өкілеттіктерді</a:t>
            </a:r>
            <a:r>
              <a:rPr lang="ru-RU" sz="2800" b="1" dirty="0">
                <a:solidFill>
                  <a:srgbClr val="C00000"/>
                </a:solidFill>
              </a:rPr>
              <a:t> беру;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өндірістік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бақылау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кездесулер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өткізу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sz="2800" b="1" dirty="0" err="1">
                <a:solidFill>
                  <a:srgbClr val="C00000"/>
                </a:solidFill>
              </a:rPr>
              <a:t>жалақы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бойынша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ұсыныстар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енгізу</a:t>
            </a:r>
            <a:r>
              <a:rPr lang="ru-RU" sz="2800" b="1" dirty="0">
                <a:solidFill>
                  <a:srgbClr val="C00000"/>
                </a:solidFill>
              </a:rPr>
              <a:t>;- </a:t>
            </a:r>
            <a:r>
              <a:rPr lang="ru-RU" sz="2800" b="1" dirty="0" err="1">
                <a:solidFill>
                  <a:srgbClr val="C00000"/>
                </a:solidFill>
              </a:rPr>
              <a:t>қызығушылық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таныту</a:t>
            </a:r>
            <a:r>
              <a:rPr lang="ru-RU" sz="2800" b="1" dirty="0">
                <a:solidFill>
                  <a:srgbClr val="C00000"/>
                </a:solidFill>
              </a:rPr>
              <a:t>;</a:t>
            </a:r>
          </a:p>
          <a:p>
            <a:r>
              <a:rPr lang="ru-RU" sz="2800" b="1" dirty="0">
                <a:solidFill>
                  <a:srgbClr val="C00000"/>
                </a:solidFill>
              </a:rPr>
              <a:t>- </a:t>
            </a:r>
            <a:r>
              <a:rPr lang="ru-RU" sz="2800" b="1" dirty="0" err="1">
                <a:solidFill>
                  <a:srgbClr val="C00000"/>
                </a:solidFill>
              </a:rPr>
              <a:t>кіріс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сигналдарын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ескере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отырып</a:t>
            </a:r>
            <a:r>
              <a:rPr lang="ru-RU" sz="2800" b="1" dirty="0">
                <a:solidFill>
                  <a:srgbClr val="C00000"/>
                </a:solidFill>
              </a:rPr>
              <a:t>;- </a:t>
            </a:r>
            <a:r>
              <a:rPr lang="ru-RU" sz="2800" b="1" dirty="0" err="1">
                <a:solidFill>
                  <a:srgbClr val="C00000"/>
                </a:solidFill>
              </a:rPr>
              <a:t>бастамашылдық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800" b="1" dirty="0" err="1">
                <a:solidFill>
                  <a:srgbClr val="C00000"/>
                </a:solidFill>
              </a:rPr>
              <a:t>таныту</a:t>
            </a:r>
            <a:r>
              <a:rPr lang="ru-RU" sz="2800" b="1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45919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8DB8863-1CBF-4E0D-97A9-02626D6B7ECA}"/>
              </a:ext>
            </a:extLst>
          </p:cNvPr>
          <p:cNvSpPr txBox="1"/>
          <p:nvPr/>
        </p:nvSpPr>
        <p:spPr>
          <a:xfrm>
            <a:off x="2023237" y="151179"/>
            <a:ext cx="84681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chemeClr val="bg1"/>
                </a:solidFill>
              </a:rPr>
              <a:t>А</a:t>
            </a:r>
            <a:r>
              <a:rPr lang="ru-RU" sz="2800" b="1" dirty="0">
                <a:solidFill>
                  <a:schemeClr val="bg1"/>
                </a:solidFill>
              </a:rPr>
              <a:t>ДАМДАРМЕН ЖҰМЫС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F6BFAE21-36AA-482A-8BF8-9D8E4B973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00308798"/>
              </p:ext>
            </p:extLst>
          </p:nvPr>
        </p:nvGraphicFramePr>
        <p:xfrm>
          <a:off x="849442" y="1120789"/>
          <a:ext cx="10493115" cy="5171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7231">
                  <a:extLst>
                    <a:ext uri="{9D8B030D-6E8A-4147-A177-3AD203B41FA5}">
                      <a16:colId xmlns="" xmlns:a16="http://schemas.microsoft.com/office/drawing/2014/main" val="1689887234"/>
                    </a:ext>
                  </a:extLst>
                </a:gridCol>
                <a:gridCol w="5275884">
                  <a:extLst>
                    <a:ext uri="{9D8B030D-6E8A-4147-A177-3AD203B41FA5}">
                      <a16:colId xmlns="" xmlns:a16="http://schemas.microsoft.com/office/drawing/2014/main" val="2635941507"/>
                    </a:ext>
                  </a:extLst>
                </a:gridCol>
              </a:tblGrid>
              <a:tr h="1030884">
                <a:tc>
                  <a:txBody>
                    <a:bodyPr/>
                    <a:lstStyle/>
                    <a:p>
                      <a:pPr marL="359410" marR="39306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Формальді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емес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қарым-қатынас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18160" marR="51816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Формальді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функциялар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="" xmlns:a16="http://schemas.microsoft.com/office/drawing/2014/main" val="347753765"/>
                  </a:ext>
                </a:extLst>
              </a:tr>
              <a:tr h="41407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Жұмысқа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деген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көзқарас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Негізгі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позиция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арналар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Топтардағы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жеке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адамдар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арасындағы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қарым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–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қатынас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Адам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қабілеттері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Әсер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арналары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Бюрократия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Байланыстар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54610" marR="15240" indent="31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Тапсырмаларды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бөлу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54610" marR="15240" indent="31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Жауапкершілік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пен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құқықтар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Міндеттерді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жүктеу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бақылау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54610" marR="15240" indent="3175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Байланыс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ақпараттық</a:t>
                      </a:r>
                      <a:r>
                        <a:rPr lang="ru-RU" sz="20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қолдау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5400" marR="25400" marT="0" marB="0"/>
                </a:tc>
                <a:extLst>
                  <a:ext uri="{0D108BD9-81ED-4DB2-BD59-A6C34878D82A}">
                    <a16:rowId xmlns="" xmlns:a16="http://schemas.microsoft.com/office/drawing/2014/main" val="1143482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77535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A76F611-424B-4948-81AE-D9570F6C618B}"/>
              </a:ext>
            </a:extLst>
          </p:cNvPr>
          <p:cNvSpPr txBox="1"/>
          <p:nvPr/>
        </p:nvSpPr>
        <p:spPr>
          <a:xfrm>
            <a:off x="849442" y="582067"/>
            <a:ext cx="1049311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Бақылаудың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бар:</a:t>
            </a:r>
          </a:p>
          <a:p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ауытқуларды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басқару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рефлексивті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бақылау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Бірінші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бақылау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дәстүрлі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Бір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жерде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технологиялық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процесте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сәтсіздік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ауытқу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бар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екенін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білгеннен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кейінгі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әрекет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Екінші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бақылау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Менеджердің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өте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жоғары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біліктілігін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талап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ететін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рефлексивті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басқару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менеджер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болашақта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мүмкін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болатын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қиындықтарды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болжай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алады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қажетті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әрекеттердің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жоспарын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алдын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ала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дайындайды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жүзеге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асырады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="" xmlns:p14="http://schemas.microsoft.com/office/powerpoint/2010/main" val="3111612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2">
            <a:extLst>
              <a:ext uri="{FF2B5EF4-FFF2-40B4-BE49-F238E27FC236}">
                <a16:creationId xmlns="" xmlns:a16="http://schemas.microsoft.com/office/drawing/2014/main" id="{8997936C-15FC-41ED-9307-A5D0148CF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0550050"/>
              </p:ext>
            </p:extLst>
          </p:nvPr>
        </p:nvGraphicFramePr>
        <p:xfrm>
          <a:off x="0" y="0"/>
          <a:ext cx="1185722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8610">
                  <a:extLst>
                    <a:ext uri="{9D8B030D-6E8A-4147-A177-3AD203B41FA5}">
                      <a16:colId xmlns="" xmlns:a16="http://schemas.microsoft.com/office/drawing/2014/main" val="3916141800"/>
                    </a:ext>
                  </a:extLst>
                </a:gridCol>
                <a:gridCol w="5928610">
                  <a:extLst>
                    <a:ext uri="{9D8B030D-6E8A-4147-A177-3AD203B41FA5}">
                      <a16:colId xmlns="" xmlns:a16="http://schemas.microsoft.com/office/drawing/2014/main" val="639078271"/>
                    </a:ext>
                  </a:extLst>
                </a:gridCol>
              </a:tblGrid>
              <a:tr h="591067">
                <a:tc>
                  <a:txBody>
                    <a:bodyPr/>
                    <a:lstStyle/>
                    <a:p>
                      <a:r>
                        <a:rPr lang="kk-KZ" dirty="0"/>
                        <a:t>Әлсіз басқарушының сипаты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Білікті басқарушының сипаты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28207091"/>
                  </a:ext>
                </a:extLst>
              </a:tr>
              <a:tr h="6266933">
                <a:tc>
                  <a:txBody>
                    <a:bodyPr/>
                    <a:lstStyle/>
                    <a:p>
                      <a:r>
                        <a:rPr lang="ru-RU" dirty="0" err="1"/>
                        <a:t>Қол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астындағы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қызметкерлердің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негізгі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мінез</a:t>
                      </a:r>
                      <a:r>
                        <a:rPr lang="ru-RU" dirty="0"/>
                        <a:t> -</a:t>
                      </a:r>
                      <a:r>
                        <a:rPr lang="ru-RU" dirty="0" err="1"/>
                        <a:t>құлқын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ескермейді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Жазаға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байланысты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әрекеттерден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аулақ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болады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Көшбасшылықтың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ескірген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стилін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ұстанады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Оның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рөлін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орындауға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әсер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ететін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әсерлер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туралы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түсінігі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жоқ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Басқалардан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теріс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көзқарас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тудырады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Айқындықты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іздемейді</a:t>
                      </a:r>
                      <a:r>
                        <a:rPr lang="ru-RU" dirty="0"/>
                        <a:t>; </a:t>
                      </a:r>
                    </a:p>
                    <a:p>
                      <a:r>
                        <a:rPr lang="ru-RU" dirty="0" err="1"/>
                        <a:t>Қол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астындағылардың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жұмысын</a:t>
                      </a:r>
                      <a:r>
                        <a:rPr lang="ru-RU" dirty="0"/>
                        <a:t> бей-</a:t>
                      </a:r>
                      <a:r>
                        <a:rPr lang="ru-RU" dirty="0" err="1"/>
                        <a:t>жай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қалдырады</a:t>
                      </a:r>
                      <a:r>
                        <a:rPr lang="ru-RU" dirty="0"/>
                        <a:t>; </a:t>
                      </a:r>
                    </a:p>
                    <a:p>
                      <a:r>
                        <a:rPr lang="ru-RU" dirty="0" err="1"/>
                        <a:t>Жұмысты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талдауға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жеткіліксіз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жүйелік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көзқарас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Өкілеттігі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шамалы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Шамадан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тыс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теріс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стилі</a:t>
                      </a:r>
                      <a:r>
                        <a:rPr lang="ru-RU" dirty="0"/>
                        <a:t> бар;</a:t>
                      </a:r>
                    </a:p>
                    <a:p>
                      <a:r>
                        <a:rPr lang="ru-RU" dirty="0" err="1"/>
                        <a:t>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бағыныштылардың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бағалау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мүмкіндігін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елемейді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Мінезі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қиын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адамдармен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жасай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алмайды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Өз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тобын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қорғамайды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Қол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астындағылардың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мінез</a:t>
                      </a:r>
                      <a:r>
                        <a:rPr lang="ru-RU" dirty="0"/>
                        <a:t> -</a:t>
                      </a:r>
                      <a:r>
                        <a:rPr lang="ru-RU" dirty="0" err="1"/>
                        <a:t>құлқының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негізінде</a:t>
                      </a:r>
                      <a:r>
                        <a:rPr lang="ru-RU" dirty="0"/>
                        <a:t> не </a:t>
                      </a:r>
                      <a:r>
                        <a:rPr lang="ru-RU" dirty="0" err="1"/>
                        <a:t>жатқанын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ескереді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Қажет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болса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тәртіпке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келтіріреді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Көшбасшылық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стилін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қоғамдағы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өзгерістерге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бейімдейді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Оның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рөлін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орындауға</a:t>
                      </a:r>
                      <a:r>
                        <a:rPr lang="ru-RU" dirty="0"/>
                        <a:t> не </a:t>
                      </a:r>
                      <a:r>
                        <a:rPr lang="ru-RU" dirty="0" err="1"/>
                        <a:t>әсер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ететінін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түсінеді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Басқалармен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жақсы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қарым</a:t>
                      </a:r>
                      <a:r>
                        <a:rPr lang="ru-RU" dirty="0"/>
                        <a:t> -</a:t>
                      </a:r>
                      <a:r>
                        <a:rPr lang="ru-RU" dirty="0" err="1"/>
                        <a:t>қатынасты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дамытады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Нақты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нұсқаулар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береді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Қол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астындағы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қызметкерлердің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жүйелі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түрде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талдайды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Ең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жақсы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жұмысты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көтермелейді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Жұмысты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талдауды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жүйелі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түрде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іске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асырады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Білікті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делегаттардың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өкілеттігі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Позитивті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кері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байланыс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жасайды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Мінезі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ауыр</a:t>
                      </a:r>
                      <a:r>
                        <a:rPr lang="ru-RU" dirty="0"/>
                        <a:t>  </a:t>
                      </a:r>
                      <a:r>
                        <a:rPr lang="ru-RU" dirty="0" err="1"/>
                        <a:t>адамдармен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қолайлы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қарым</a:t>
                      </a:r>
                      <a:r>
                        <a:rPr lang="ru-RU" dirty="0"/>
                        <a:t> -</a:t>
                      </a:r>
                      <a:r>
                        <a:rPr lang="ru-RU" dirty="0" err="1"/>
                        <a:t>қатынас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орнатады</a:t>
                      </a:r>
                      <a:r>
                        <a:rPr lang="ru-RU" dirty="0"/>
                        <a:t>;</a:t>
                      </a:r>
                    </a:p>
                    <a:p>
                      <a:r>
                        <a:rPr lang="ru-RU" dirty="0" err="1"/>
                        <a:t>Егер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қауіп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төнсе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өз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тобын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қорғайды</a:t>
                      </a:r>
                      <a:r>
                        <a:rPr lang="ru-RU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39020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671800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28F3E7B-49D4-4A83-A0D5-46E81FE64A83}"/>
              </a:ext>
            </a:extLst>
          </p:cNvPr>
          <p:cNvSpPr txBox="1"/>
          <p:nvPr/>
        </p:nvSpPr>
        <p:spPr>
          <a:xfrm>
            <a:off x="494675" y="644577"/>
            <a:ext cx="11017771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 err="1"/>
              <a:t>Көшбасшылық</a:t>
            </a:r>
            <a:r>
              <a:rPr lang="ru-RU" dirty="0"/>
              <a:t> </a:t>
            </a:r>
            <a:r>
              <a:rPr lang="ru-RU" dirty="0" err="1"/>
              <a:t>стилі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көшбасшының</a:t>
            </a:r>
            <a:r>
              <a:rPr lang="ru-RU" dirty="0"/>
              <a:t> </a:t>
            </a:r>
            <a:r>
              <a:rPr lang="ru-RU" dirty="0" err="1"/>
              <a:t>бағыныштыларға</a:t>
            </a:r>
            <a:r>
              <a:rPr lang="ru-RU" dirty="0"/>
              <a:t> </a:t>
            </a:r>
            <a:r>
              <a:rPr lang="ru-RU" dirty="0" err="1"/>
              <a:t>деген</a:t>
            </a:r>
            <a:r>
              <a:rPr lang="ru-RU" dirty="0"/>
              <a:t> </a:t>
            </a:r>
            <a:r>
              <a:rPr lang="ru-RU" dirty="0" err="1"/>
              <a:t>қарым</a:t>
            </a:r>
            <a:r>
              <a:rPr lang="ru-RU" dirty="0"/>
              <a:t> -</a:t>
            </a:r>
            <a:r>
              <a:rPr lang="ru-RU" dirty="0" err="1"/>
              <a:t>қатынасы</a:t>
            </a:r>
            <a:r>
              <a:rPr lang="ru-RU" dirty="0"/>
              <a:t>.</a:t>
            </a:r>
          </a:p>
          <a:p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функциялар</a:t>
            </a:r>
            <a:r>
              <a:rPr lang="ru-RU" dirty="0"/>
              <a:t>:</a:t>
            </a:r>
          </a:p>
          <a:p>
            <a:pPr marL="342900" indent="-342900">
              <a:buAutoNum type="arabicParenR"/>
            </a:pPr>
            <a:r>
              <a:rPr lang="ru-RU" dirty="0" err="1"/>
              <a:t>шабыттандырушы</a:t>
            </a:r>
            <a:r>
              <a:rPr lang="ru-RU" dirty="0"/>
              <a:t> </a:t>
            </a:r>
            <a:r>
              <a:rPr lang="ru-RU" dirty="0" err="1"/>
              <a:t>көшбасшы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көшбасшы</a:t>
            </a:r>
            <a:r>
              <a:rPr lang="ru-RU" dirty="0"/>
              <a:t> </a:t>
            </a:r>
            <a:r>
              <a:rPr lang="ru-RU" dirty="0" err="1"/>
              <a:t>топқа</a:t>
            </a:r>
            <a:r>
              <a:rPr lang="ru-RU" dirty="0"/>
              <a:t> </a:t>
            </a:r>
            <a:r>
              <a:rPr lang="ru-RU" dirty="0" err="1"/>
              <a:t>сенімін</a:t>
            </a:r>
            <a:r>
              <a:rPr lang="ru-RU" dirty="0"/>
              <a:t> </a:t>
            </a:r>
            <a:r>
              <a:rPr lang="ru-RU" dirty="0" err="1"/>
              <a:t>қалыптастырады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ұйымдастырушы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(</a:t>
            </a:r>
            <a:r>
              <a:rPr lang="ru-RU" dirty="0" err="1"/>
              <a:t>мақсаттарды</a:t>
            </a:r>
            <a:r>
              <a:rPr lang="ru-RU" dirty="0"/>
              <a:t> </a:t>
            </a:r>
            <a:r>
              <a:rPr lang="ru-RU" dirty="0" err="1"/>
              <a:t>анықтайды</a:t>
            </a:r>
            <a:r>
              <a:rPr lang="ru-RU" dirty="0"/>
              <a:t>, </a:t>
            </a:r>
            <a:r>
              <a:rPr lang="ru-RU" dirty="0" err="1"/>
              <a:t>топты</a:t>
            </a:r>
            <a:r>
              <a:rPr lang="ru-RU" dirty="0"/>
              <a:t> </a:t>
            </a:r>
            <a:r>
              <a:rPr lang="ru-RU" dirty="0" err="1"/>
              <a:t>үйлестіредіжаңа</a:t>
            </a:r>
            <a:r>
              <a:rPr lang="ru-RU" dirty="0"/>
              <a:t> </a:t>
            </a:r>
            <a:r>
              <a:rPr lang="ru-RU" dirty="0" err="1"/>
              <a:t>әрекеттер</a:t>
            </a:r>
            <a:r>
              <a:rPr lang="ru-RU" dirty="0"/>
              <a:t>);</a:t>
            </a:r>
          </a:p>
          <a:p>
            <a:r>
              <a:rPr lang="ru-RU" dirty="0"/>
              <a:t>4) «</a:t>
            </a:r>
            <a:r>
              <a:rPr lang="ru-RU" dirty="0" err="1"/>
              <a:t>жоспарлаушы</a:t>
            </a:r>
            <a:r>
              <a:rPr lang="ru-RU" dirty="0"/>
              <a:t>» </a:t>
            </a:r>
            <a:r>
              <a:rPr lang="ru-RU" dirty="0" err="1"/>
              <a:t>ретінде</a:t>
            </a:r>
            <a:r>
              <a:rPr lang="ru-RU" dirty="0"/>
              <a:t> - </a:t>
            </a:r>
            <a:r>
              <a:rPr lang="ru-RU" dirty="0" err="1"/>
              <a:t>жоспарлайды</a:t>
            </a:r>
            <a:r>
              <a:rPr lang="ru-RU" dirty="0"/>
              <a:t>,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мақсатқа</a:t>
            </a:r>
            <a:r>
              <a:rPr lang="ru-RU" dirty="0"/>
              <a:t> </a:t>
            </a:r>
            <a:r>
              <a:rPr lang="ru-RU" dirty="0" err="1"/>
              <a:t>қалай</a:t>
            </a:r>
            <a:r>
              <a:rPr lang="ru-RU" dirty="0"/>
              <a:t> </a:t>
            </a:r>
            <a:r>
              <a:rPr lang="ru-RU" dirty="0" err="1"/>
              <a:t>жететінін</a:t>
            </a:r>
            <a:r>
              <a:rPr lang="ru-RU" dirty="0"/>
              <a:t> </a:t>
            </a:r>
            <a:r>
              <a:rPr lang="ru-RU" dirty="0" err="1"/>
              <a:t>шешеді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саясаткер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-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мүдделері</a:t>
            </a:r>
            <a:r>
              <a:rPr lang="ru-RU" dirty="0"/>
              <a:t> мен </a:t>
            </a:r>
            <a:r>
              <a:rPr lang="ru-RU" dirty="0" err="1"/>
              <a:t>құқықтарын</a:t>
            </a:r>
            <a:r>
              <a:rPr lang="ru-RU" dirty="0"/>
              <a:t> </a:t>
            </a:r>
            <a:r>
              <a:rPr lang="ru-RU" dirty="0" err="1"/>
              <a:t>қорғайды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топтағы</a:t>
            </a:r>
            <a:r>
              <a:rPr lang="ru-RU" dirty="0"/>
              <a:t> </a:t>
            </a:r>
            <a:r>
              <a:rPr lang="ru-RU" dirty="0" err="1"/>
              <a:t>қатынастарды</a:t>
            </a:r>
            <a:r>
              <a:rPr lang="ru-RU" dirty="0"/>
              <a:t> </a:t>
            </a:r>
            <a:r>
              <a:rPr lang="ru-RU" dirty="0" err="1"/>
              <a:t>бақылаушы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жеңілдіктер</a:t>
            </a:r>
            <a:r>
              <a:rPr lang="ru-RU" dirty="0"/>
              <a:t> мен </a:t>
            </a:r>
            <a:r>
              <a:rPr lang="ru-RU" dirty="0" err="1"/>
              <a:t>артықшылықтарды</a:t>
            </a:r>
            <a:r>
              <a:rPr lang="ru-RU" dirty="0"/>
              <a:t> </a:t>
            </a:r>
            <a:r>
              <a:rPr lang="ru-RU" dirty="0" err="1"/>
              <a:t>таратушы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, </a:t>
            </a:r>
            <a:r>
              <a:rPr lang="ru-RU" dirty="0" err="1"/>
              <a:t>наградалар</a:t>
            </a:r>
            <a:r>
              <a:rPr lang="ru-RU" dirty="0"/>
              <a:t> мен </a:t>
            </a:r>
            <a:r>
              <a:rPr lang="ru-RU" dirty="0" err="1"/>
              <a:t>жазалардың</a:t>
            </a:r>
            <a:r>
              <a:rPr lang="ru-RU" dirty="0"/>
              <a:t> «</a:t>
            </a:r>
            <a:r>
              <a:rPr lang="ru-RU" dirty="0" err="1"/>
              <a:t>таратушысы</a:t>
            </a:r>
            <a:r>
              <a:rPr lang="ru-RU" dirty="0"/>
              <a:t>» </a:t>
            </a:r>
            <a:r>
              <a:rPr lang="ru-RU" dirty="0" err="1"/>
              <a:t>ретінде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Қосымша</a:t>
            </a:r>
            <a:r>
              <a:rPr lang="ru-RU" dirty="0"/>
              <a:t> </a:t>
            </a:r>
            <a:r>
              <a:rPr lang="ru-RU" dirty="0" err="1"/>
              <a:t>функциялар</a:t>
            </a:r>
            <a:r>
              <a:rPr lang="ru-RU" dirty="0"/>
              <a:t>:</a:t>
            </a:r>
          </a:p>
          <a:p>
            <a:pPr marL="342900" indent="-342900">
              <a:buAutoNum type="arabicParenR"/>
            </a:pPr>
            <a:r>
              <a:rPr lang="ru-RU" dirty="0" err="1"/>
              <a:t>үлгі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өтеу</a:t>
            </a:r>
            <a:r>
              <a:rPr lang="ru-RU" dirty="0"/>
              <a:t> </a:t>
            </a:r>
            <a:r>
              <a:rPr lang="ru-RU" dirty="0" err="1"/>
              <a:t>құрбандығы</a:t>
            </a:r>
            <a:r>
              <a:rPr lang="ru-RU" dirty="0"/>
              <a:t> </a:t>
            </a:r>
            <a:r>
              <a:rPr lang="ru-RU" dirty="0" err="1"/>
              <a:t>ретінде</a:t>
            </a:r>
            <a:r>
              <a:rPr lang="ru-RU" dirty="0"/>
              <a:t> (</a:t>
            </a:r>
            <a:r>
              <a:rPr lang="ru-RU" dirty="0" err="1"/>
              <a:t>егер</a:t>
            </a:r>
            <a:r>
              <a:rPr lang="ru-RU" dirty="0"/>
              <a:t>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көңілі</a:t>
            </a:r>
            <a:r>
              <a:rPr lang="ru-RU" dirty="0"/>
              <a:t> </a:t>
            </a:r>
            <a:r>
              <a:rPr lang="ru-RU" dirty="0" err="1"/>
              <a:t>қалса</a:t>
            </a:r>
            <a:r>
              <a:rPr lang="ru-RU" dirty="0"/>
              <a:t>, агрессия </a:t>
            </a:r>
            <a:r>
              <a:rPr lang="ru-RU" dirty="0" err="1"/>
              <a:t>объектісіне</a:t>
            </a:r>
            <a:r>
              <a:rPr lang="ru-RU" dirty="0"/>
              <a:t> </a:t>
            </a:r>
            <a:r>
              <a:rPr lang="ru-RU" dirty="0" err="1"/>
              <a:t>айналуы</a:t>
            </a:r>
            <a:r>
              <a:rPr lang="ru-RU" dirty="0"/>
              <a:t> </a:t>
            </a:r>
            <a:r>
              <a:rPr lang="ru-RU" dirty="0" err="1"/>
              <a:t>мүмкін</a:t>
            </a:r>
            <a:r>
              <a:rPr lang="ru-RU" dirty="0"/>
              <a:t>).</a:t>
            </a:r>
          </a:p>
          <a:p>
            <a:endParaRPr lang="ru-RU" dirty="0"/>
          </a:p>
          <a:p>
            <a:r>
              <a:rPr lang="ru-RU" dirty="0"/>
              <a:t>Менеджер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мезгілде</a:t>
            </a:r>
            <a:r>
              <a:rPr lang="ru-RU" dirty="0"/>
              <a:t> </a:t>
            </a:r>
            <a:r>
              <a:rPr lang="ru-RU" dirty="0" err="1"/>
              <a:t>қажеттіліктердің</a:t>
            </a:r>
            <a:r>
              <a:rPr lang="ru-RU" dirty="0"/>
              <a:t> 3 </a:t>
            </a:r>
            <a:r>
              <a:rPr lang="ru-RU" dirty="0" err="1"/>
              <a:t>тобын</a:t>
            </a:r>
            <a:r>
              <a:rPr lang="ru-RU" dirty="0"/>
              <a:t> </a:t>
            </a:r>
            <a:r>
              <a:rPr lang="ru-RU" dirty="0" err="1"/>
              <a:t>ескереді</a:t>
            </a:r>
            <a:r>
              <a:rPr lang="ru-RU" dirty="0"/>
              <a:t>:</a:t>
            </a:r>
          </a:p>
          <a:p>
            <a:pPr marL="342900" indent="-342900">
              <a:buAutoNum type="arabicParenR"/>
            </a:pPr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қажеттіліктер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тапсырманың</a:t>
            </a:r>
            <a:r>
              <a:rPr lang="ru-RU" dirty="0"/>
              <a:t> </a:t>
            </a:r>
            <a:r>
              <a:rPr lang="ru-RU" dirty="0" err="1"/>
              <a:t>қажеттілігі</a:t>
            </a:r>
            <a:r>
              <a:rPr lang="ru-RU" dirty="0"/>
              <a:t> - </a:t>
            </a:r>
            <a:r>
              <a:rPr lang="ru-RU" dirty="0" err="1"/>
              <a:t>жұмысты</a:t>
            </a:r>
            <a:r>
              <a:rPr lang="ru-RU" dirty="0"/>
              <a:t> </a:t>
            </a:r>
            <a:r>
              <a:rPr lang="ru-RU" dirty="0" err="1"/>
              <a:t>аяқтау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топтың</a:t>
            </a:r>
            <a:r>
              <a:rPr lang="ru-RU" dirty="0"/>
              <a:t> </a:t>
            </a:r>
            <a:r>
              <a:rPr lang="ru-RU" dirty="0" err="1"/>
              <a:t>қажеттіліктері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921736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D8A80A99-0D66-4643-9054-4DC51A077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64" y="2232285"/>
            <a:ext cx="3643609" cy="211411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18BD0F6-0449-4356-973D-CF0C4275141B}"/>
              </a:ext>
            </a:extLst>
          </p:cNvPr>
          <p:cNvSpPr/>
          <p:nvPr/>
        </p:nvSpPr>
        <p:spPr>
          <a:xfrm>
            <a:off x="2247093" y="149184"/>
            <a:ext cx="7697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КӨШБАСШЫ</a:t>
            </a:r>
            <a:r>
              <a:rPr lang="kk-KZ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kk-KZ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ТИПТЕРІ</a:t>
            </a:r>
            <a:endParaRPr lang="ru-RU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C0BD1135-4632-4278-8868-D9942CAD380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742356158"/>
              </p:ext>
            </p:extLst>
          </p:nvPr>
        </p:nvGraphicFramePr>
        <p:xfrm>
          <a:off x="3820159" y="959509"/>
          <a:ext cx="8128000" cy="5749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BB24F9AA-1F6E-4B7F-872A-34E84AD94C82}"/>
              </a:ext>
            </a:extLst>
          </p:cNvPr>
          <p:cNvSpPr/>
          <p:nvPr/>
        </p:nvSpPr>
        <p:spPr>
          <a:xfrm>
            <a:off x="209862" y="5786203"/>
            <a:ext cx="2248525" cy="6595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АНТИЛИДЕР</a:t>
            </a:r>
            <a:endParaRPr lang="ru-RU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трелка: вправо 6">
            <a:extLst>
              <a:ext uri="{FF2B5EF4-FFF2-40B4-BE49-F238E27FC236}">
                <a16:creationId xmlns="" xmlns:a16="http://schemas.microsoft.com/office/drawing/2014/main" id="{F391C38C-6EE3-4FD3-9AC5-19C8953C1119}"/>
              </a:ext>
            </a:extLst>
          </p:cNvPr>
          <p:cNvSpPr/>
          <p:nvPr/>
        </p:nvSpPr>
        <p:spPr>
          <a:xfrm>
            <a:off x="2659588" y="5523157"/>
            <a:ext cx="959370" cy="922613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010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18BD0F6-0449-4356-973D-CF0C4275141B}"/>
              </a:ext>
            </a:extLst>
          </p:cNvPr>
          <p:cNvSpPr/>
          <p:nvPr/>
        </p:nvSpPr>
        <p:spPr>
          <a:xfrm>
            <a:off x="209862" y="149184"/>
            <a:ext cx="1140751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 КӨШБАСШЫЛЫҒЫ КЕЛЕСІ КОМПОНЕНТТЕРДЕН ТҰРАДЫ:</a:t>
            </a:r>
            <a:endParaRPr lang="ru-RU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C0BD1135-4632-4278-8868-D9942CAD380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64724164"/>
              </p:ext>
            </p:extLst>
          </p:nvPr>
        </p:nvGraphicFramePr>
        <p:xfrm>
          <a:off x="3820159" y="959509"/>
          <a:ext cx="8128000" cy="5749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60B826CA-DA1D-4D9E-B839-BF7714E7A605}"/>
              </a:ext>
            </a:extLst>
          </p:cNvPr>
          <p:cNvSpPr/>
          <p:nvPr/>
        </p:nvSpPr>
        <p:spPr>
          <a:xfrm>
            <a:off x="719528" y="1460823"/>
            <a:ext cx="2005186" cy="6595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Топтағы «жүрек»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: вправо 7">
            <a:extLst>
              <a:ext uri="{FF2B5EF4-FFF2-40B4-BE49-F238E27FC236}">
                <a16:creationId xmlns="" xmlns:a16="http://schemas.microsoft.com/office/drawing/2014/main" id="{DC7D51C4-4328-408C-A8CC-1CA1FDCA4682}"/>
              </a:ext>
            </a:extLst>
          </p:cNvPr>
          <p:cNvSpPr/>
          <p:nvPr/>
        </p:nvSpPr>
        <p:spPr>
          <a:xfrm>
            <a:off x="2872283" y="1460822"/>
            <a:ext cx="689547" cy="65956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43DEE23-C8A5-473C-BF50-25F20788F364}"/>
              </a:ext>
            </a:extLst>
          </p:cNvPr>
          <p:cNvSpPr/>
          <p:nvPr/>
        </p:nvSpPr>
        <p:spPr>
          <a:xfrm>
            <a:off x="554636" y="5351964"/>
            <a:ext cx="2170078" cy="5546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Топтағы «ми»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трелка: вправо 9">
            <a:extLst>
              <a:ext uri="{FF2B5EF4-FFF2-40B4-BE49-F238E27FC236}">
                <a16:creationId xmlns="" xmlns:a16="http://schemas.microsoft.com/office/drawing/2014/main" id="{0E2E4F2C-1A33-4B1F-8368-40A3231C6805}"/>
              </a:ext>
            </a:extLst>
          </p:cNvPr>
          <p:cNvSpPr/>
          <p:nvPr/>
        </p:nvSpPr>
        <p:spPr>
          <a:xfrm>
            <a:off x="2895435" y="5295011"/>
            <a:ext cx="539646" cy="6595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03279AAB-BCD8-417C-8A38-4FDAEF00B3E4}"/>
              </a:ext>
            </a:extLst>
          </p:cNvPr>
          <p:cNvSpPr/>
          <p:nvPr/>
        </p:nvSpPr>
        <p:spPr>
          <a:xfrm>
            <a:off x="719528" y="3330845"/>
            <a:ext cx="2005186" cy="6595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Топтағы «қол»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Стрелка: вправо 11">
            <a:extLst>
              <a:ext uri="{FF2B5EF4-FFF2-40B4-BE49-F238E27FC236}">
                <a16:creationId xmlns="" xmlns:a16="http://schemas.microsoft.com/office/drawing/2014/main" id="{C66B055F-3FA2-4008-95E8-37294D6081E4}"/>
              </a:ext>
            </a:extLst>
          </p:cNvPr>
          <p:cNvSpPr/>
          <p:nvPr/>
        </p:nvSpPr>
        <p:spPr>
          <a:xfrm>
            <a:off x="2916087" y="3330844"/>
            <a:ext cx="689547" cy="65956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1761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E52E9A0-CC3B-4F03-A3D1-2C16818A35D5}"/>
              </a:ext>
            </a:extLst>
          </p:cNvPr>
          <p:cNvSpPr txBox="1"/>
          <p:nvPr/>
        </p:nvSpPr>
        <p:spPr>
          <a:xfrm>
            <a:off x="7202774" y="4557011"/>
            <a:ext cx="362762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ЖИІ КЕЗДЕСЕТІНІ:</a:t>
            </a:r>
          </a:p>
          <a:p>
            <a:endParaRPr lang="kk-K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ЭМОЦИОНАЛДЫ + ІСКЕР</a:t>
            </a:r>
          </a:p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 + ІСКЕР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2B531891-60AE-4955-9CCF-D1DFC98FD78B}"/>
              </a:ext>
            </a:extLst>
          </p:cNvPr>
          <p:cNvSpPr txBox="1"/>
          <p:nvPr/>
        </p:nvSpPr>
        <p:spPr>
          <a:xfrm>
            <a:off x="6265889" y="2608209"/>
            <a:ext cx="5501391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ЕҢ ТИІМДІ:</a:t>
            </a:r>
          </a:p>
          <a:p>
            <a:pPr algn="ctr"/>
            <a:endParaRPr lang="kk-K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ЭМОЦИОНАЛДЫ + ІСКЕР + АҚПАРАТТЫ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24860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D099C0F-F27C-4B80-98AE-A54AB3E0A5D5}"/>
              </a:ext>
            </a:extLst>
          </p:cNvPr>
          <p:cNvSpPr txBox="1"/>
          <p:nvPr/>
        </p:nvSpPr>
        <p:spPr>
          <a:xfrm>
            <a:off x="1394085" y="254833"/>
            <a:ext cx="9533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/>
              <a:t>КӨШБАСШЫНЫҢ ЖЕКЕ ҚАСИЕТТЕРІ</a:t>
            </a:r>
            <a:endParaRPr lang="ru-RU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D345B7B9-92CD-4647-826F-5FED982A503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963860103"/>
              </p:ext>
            </p:extLst>
          </p:nvPr>
        </p:nvGraphicFramePr>
        <p:xfrm>
          <a:off x="0" y="974498"/>
          <a:ext cx="11677338" cy="56286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6641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7DD2123-F272-4450-8949-D3B0D6AA3341}"/>
              </a:ext>
            </a:extLst>
          </p:cNvPr>
          <p:cNvSpPr txBox="1"/>
          <p:nvPr/>
        </p:nvSpPr>
        <p:spPr>
          <a:xfrm>
            <a:off x="1184223" y="434715"/>
            <a:ext cx="10238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Жоғарыдағы сипаттамаларға сүйене отырып, басшының келесі типтерін көрсетуге болады: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7E6D2BF1-B73B-47A3-969C-BB1336718895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321757997"/>
              </p:ext>
            </p:extLst>
          </p:nvPr>
        </p:nvGraphicFramePr>
        <p:xfrm>
          <a:off x="817796" y="1626570"/>
          <a:ext cx="9975121" cy="4661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12268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D7DFA53-9613-4449-9C5A-84F652135E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327817" y="-1"/>
            <a:ext cx="8529403" cy="4050323"/>
          </a:xfrm>
        </p:spPr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арту 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әрекетінің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қажеттілігін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дұрыстығын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мойындау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иесімен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дайындық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Мәжбүрлеу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күшімен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мәжбүр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көшбасшымен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бірлікте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34459EFB-00E2-4F29-80E1-E8F88CB9554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5581455" y="3840460"/>
            <a:ext cx="4237102" cy="2805113"/>
          </a:xfrm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11705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37D2A91-2051-42DE-BCF4-33B4008A3D11}"/>
              </a:ext>
            </a:extLst>
          </p:cNvPr>
          <p:cNvSpPr txBox="1"/>
          <p:nvPr/>
        </p:nvSpPr>
        <p:spPr>
          <a:xfrm>
            <a:off x="449705" y="1914517"/>
            <a:ext cx="4242216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kk-K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ТОП ҚАНДАЙ ЖАҒДАЙДА КӨШБАСШЫҒА </a:t>
            </a:r>
          </a:p>
          <a:p>
            <a:r>
              <a:rPr lang="kk-KZ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ЕРЕДІ?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B45FAB6-A78C-45EC-BC3B-C11ABF736940}"/>
              </a:ext>
            </a:extLst>
          </p:cNvPr>
          <p:cNvSpPr txBox="1"/>
          <p:nvPr/>
        </p:nvSpPr>
        <p:spPr>
          <a:xfrm>
            <a:off x="6870491" y="2698229"/>
            <a:ext cx="48718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 ТОПТЫҢ ОҒАН ҚҰРҒАН МОДЕЛІНЕ СӘЙКЕС КЕЛГЕНДЕ.</a:t>
            </a:r>
          </a:p>
          <a:p>
            <a:pPr marL="342900" indent="-342900" algn="just">
              <a:buAutoNum type="arabicPeriod"/>
            </a:pPr>
            <a:endParaRPr lang="kk-K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КӨШБАСШЫ ТОПТЫҢ СҰРАНЫСЫ МЕН ҚАЖЕТТІЛІКТЕРІН ЖҮЗЕГЕ АСЫРУ МАҚСАТЫНДА ЖҰМЫС ІСТЕГЕНДЕ.</a:t>
            </a:r>
          </a:p>
        </p:txBody>
      </p:sp>
    </p:spTree>
    <p:extLst>
      <p:ext uri="{BB962C8B-B14F-4D97-AF65-F5344CB8AC3E}">
        <p14:creationId xmlns="" xmlns:p14="http://schemas.microsoft.com/office/powerpoint/2010/main" val="1681670854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{4E24141B-3EF0-43AC-B9A6-6CC37D51B3F9}tf16401371</Template>
  <TotalTime>200</TotalTime>
  <Words>1410</Words>
  <Application>Microsoft Office PowerPoint</Application>
  <PresentationFormat>Произвольный</PresentationFormat>
  <Paragraphs>250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Атлас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                                             Көшбасшыға сенім арту :  - бұл оның іс -әрекетінің қажеттілігін, дұрыстығын және тиімділігін мойындау.    - бұл билік иесімен ішкі келісім, оның көзқарасына сәйкес әрекет етуге дайындық.   Мәжбүрлеу құралдары болмаған кезде өз күшімен еруге мәжбүр ету тек сенім негізінде мүмкін болады. Ал сенім дегеніміз - бұл адамдардың көшбасшымен ішкі келісім мен бірлікте болуын білдіреді.</vt:lpstr>
      <vt:lpstr>Слайд 9</vt:lpstr>
      <vt:lpstr>Слайд 10</vt:lpstr>
      <vt:lpstr>Слайд 11</vt:lpstr>
      <vt:lpstr>Слайд 12</vt:lpstr>
      <vt:lpstr>Басшы жоспарлау, ұйымдастыру, ынталандыру, бақылау  сияқты басқарудың негізгі функцияларын орындайды.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Жулдыз Жулдыз</dc:creator>
  <cp:lastModifiedBy>Lenovo</cp:lastModifiedBy>
  <cp:revision>9</cp:revision>
  <cp:lastPrinted>2021-10-06T12:59:08Z</cp:lastPrinted>
  <dcterms:created xsi:type="dcterms:W3CDTF">2021-10-05T17:20:54Z</dcterms:created>
  <dcterms:modified xsi:type="dcterms:W3CDTF">2023-10-19T10:15:55Z</dcterms:modified>
</cp:coreProperties>
</file>